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98" d="100"/>
          <a:sy n="98" d="100"/>
        </p:scale>
        <p:origin x="-3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9/13/2018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oo.gl/forms/oFmnPMRXhpfM7jE93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6FC65-C7B4-4C38-8D17-820F70780A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63966"/>
            <a:ext cx="7766936" cy="1646302"/>
          </a:xfrm>
        </p:spPr>
        <p:txBody>
          <a:bodyPr/>
          <a:lstStyle/>
          <a:p>
            <a:pPr algn="ctr"/>
            <a:r>
              <a:rPr lang="en-ZA" sz="4000" dirty="0"/>
              <a:t>ROUTER SET UP GUIDE: Huawei B618 LTE-A Router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505882-5273-42C9-855D-30BD607622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2069633"/>
            <a:ext cx="7766936" cy="1096899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ZA" dirty="0"/>
              <a:t>How to Setup and Install </a:t>
            </a:r>
          </a:p>
          <a:p>
            <a:pPr algn="l"/>
            <a:endParaRPr lang="en-ZA" dirty="0"/>
          </a:p>
          <a:p>
            <a:pPr algn="l"/>
            <a:r>
              <a:rPr lang="en-ZA" sz="2000" dirty="0">
                <a:hlinkClick r:id="rId2"/>
              </a:rPr>
              <a:t>https://goo.gl/forms</a:t>
            </a:r>
            <a:r>
              <a:rPr lang="en-ZA" sz="2000">
                <a:hlinkClick r:id="rId2"/>
              </a:rPr>
              <a:t>/oFmnPMRXhpfM7jE93</a:t>
            </a:r>
            <a:endParaRPr lang="en-ZA" sz="2000"/>
          </a:p>
          <a:p>
            <a:pPr algn="l"/>
            <a:endParaRPr lang="en-ZA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3C785F-7DD4-4AA7-8251-951802D0AE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8423" y="3495653"/>
            <a:ext cx="2578798" cy="13593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140F6A-299D-4CFA-A744-1D1BA1E4A4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5063" y="3613666"/>
            <a:ext cx="3625669" cy="168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126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49803-2BC0-404A-8E74-D7E263573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579" y="0"/>
            <a:ext cx="8596668" cy="1320800"/>
          </a:xfrm>
        </p:spPr>
        <p:txBody>
          <a:bodyPr/>
          <a:lstStyle/>
          <a:p>
            <a:pPr algn="ctr"/>
            <a:r>
              <a:rPr lang="en-ZA" dirty="0"/>
              <a:t>CONNECTING TO THE ROUTER</a:t>
            </a:r>
            <a:br>
              <a:rPr lang="en-ZA" dirty="0"/>
            </a:br>
            <a:r>
              <a:rPr lang="en-ZA" dirty="0"/>
              <a:t>VIA ETHERNET CABLE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1DD1D3C-FE7F-41CB-B9A6-5A8F27D0B3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3781" y="1274438"/>
            <a:ext cx="8266852" cy="54459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6D7C0C-D3F2-4F37-975D-710929CF64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6988" y="2064984"/>
            <a:ext cx="1572904" cy="8230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7CC3A14-0842-42AB-A571-E7708061D6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6988" y="0"/>
            <a:ext cx="1688738" cy="7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252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158BF-5293-45AD-B12C-6A4A2D461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1320800"/>
          </a:xfrm>
        </p:spPr>
        <p:txBody>
          <a:bodyPr/>
          <a:lstStyle/>
          <a:p>
            <a:pPr algn="ctr"/>
            <a:r>
              <a:rPr lang="en-ZA" dirty="0"/>
              <a:t>CONNECTING TO THE INTERNET</a:t>
            </a:r>
            <a:br>
              <a:rPr lang="en-ZA" dirty="0"/>
            </a:br>
            <a:r>
              <a:rPr lang="en-ZA" dirty="0"/>
              <a:t>FOR THE FIRST TIME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3E1313E-EC20-4475-9A8B-97C94DEA66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4917" y="1138737"/>
            <a:ext cx="8007658" cy="54607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6FAA082-05AE-4D23-A06D-ABB383B366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6173" y="1931634"/>
            <a:ext cx="1572904" cy="8230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7C21A0E-AE36-4141-BF4E-49180E3FCB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6173" y="46868"/>
            <a:ext cx="1688738" cy="7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12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3A04A-6133-43AB-964D-7101924E6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685" y="0"/>
            <a:ext cx="8596668" cy="1320800"/>
          </a:xfrm>
        </p:spPr>
        <p:txBody>
          <a:bodyPr/>
          <a:lstStyle/>
          <a:p>
            <a:pPr algn="ctr"/>
            <a:r>
              <a:rPr lang="en-ZA" dirty="0"/>
              <a:t>CHANGING YOUR ROUTER SETTINGS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27BBB40-B3E7-4A2E-9140-BFB90D05AD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835" y="1003176"/>
            <a:ext cx="8436150" cy="57888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C1D976-3A03-4C24-AF67-A2F70A28D3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3773" y="1817334"/>
            <a:ext cx="1572904" cy="8230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9D14EE-9088-4AA5-AFE6-81EC4133B8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9706" y="0"/>
            <a:ext cx="1688738" cy="7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446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4B13F-C280-4DCD-AF2B-2044AC512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dirty="0"/>
              <a:t>CHANGING YOUR ROUTER SETTINGS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F56BD2F-00B2-47D8-8098-D25ACB97A8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7466" y="1330216"/>
            <a:ext cx="8016536" cy="53943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411DE1-4A50-4728-BA2A-F0EDA71D63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7098" y="2141184"/>
            <a:ext cx="1572904" cy="8230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3B500C-73F4-42E7-9D2F-50E6B8F2BB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1631" y="5590"/>
            <a:ext cx="1688738" cy="7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452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2BBD3D9-2256-4DAD-941C-89AD82F24C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0437" y="0"/>
            <a:ext cx="1688738" cy="7864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720386-E7DC-47E2-B701-FE58A991A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190" y="0"/>
            <a:ext cx="8596668" cy="1320800"/>
          </a:xfrm>
        </p:spPr>
        <p:txBody>
          <a:bodyPr/>
          <a:lstStyle/>
          <a:p>
            <a:pPr algn="ctr"/>
            <a:r>
              <a:rPr lang="en-ZA" dirty="0"/>
              <a:t>IN THE BOX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897694A-FBA2-4F9E-AE6F-05DF0928F6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99944" y="923926"/>
            <a:ext cx="7827160" cy="56483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7ADBEC-6997-4EC1-B5E9-F9A83B07DB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5406" y="1710378"/>
            <a:ext cx="1572904" cy="8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955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0E036-8044-436F-9FE9-31B2B21C3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59" y="0"/>
            <a:ext cx="8596668" cy="1320800"/>
          </a:xfrm>
        </p:spPr>
        <p:txBody>
          <a:bodyPr/>
          <a:lstStyle/>
          <a:p>
            <a:r>
              <a:rPr lang="en-ZA" dirty="0"/>
              <a:t>ROUTER DIAGRAM: Front Panel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EFE8F55-D5B6-426F-B5AF-BF8555D843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899" y="600075"/>
            <a:ext cx="9260417" cy="62579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59709E-B3BD-4050-9F85-24710036AF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0973" y="1506311"/>
            <a:ext cx="1572904" cy="8291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973CBE-D477-48C8-979A-89DC891E02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3118" y="0"/>
            <a:ext cx="1688738" cy="7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876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CBA92-1A30-4541-923A-FED84FB78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684" y="0"/>
            <a:ext cx="8596668" cy="1320800"/>
          </a:xfrm>
        </p:spPr>
        <p:txBody>
          <a:bodyPr/>
          <a:lstStyle/>
          <a:p>
            <a:r>
              <a:rPr lang="en-ZA" dirty="0"/>
              <a:t>ROUTER DIAGRAM: Back Panel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B3E286A-8271-41F3-8A3D-C9050B495C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7097" y="784448"/>
            <a:ext cx="7897841" cy="60735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B67650-34EF-49FE-8AFA-EB4C57EBC3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7899" y="1690684"/>
            <a:ext cx="1572904" cy="8291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F1C8D0A-A3E7-4427-BEE2-B25370A4E7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9982" y="0"/>
            <a:ext cx="1688738" cy="7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656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1292F-CB73-4717-BD49-D51155EB7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685" y="0"/>
            <a:ext cx="8596668" cy="1320800"/>
          </a:xfrm>
        </p:spPr>
        <p:txBody>
          <a:bodyPr/>
          <a:lstStyle/>
          <a:p>
            <a:r>
              <a:rPr lang="en-ZA" dirty="0"/>
              <a:t>ROUTER DIAGRAM: Underside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8200D58-49FC-4A4E-B823-F1C4414B2D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8891" y="917844"/>
            <a:ext cx="7738884" cy="59401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F6F2AE-3D1F-422E-AA20-B9426AA5F0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4612" y="1747611"/>
            <a:ext cx="1572904" cy="8291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A1FFED-703D-46A7-9E54-3F7B38B751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9728" y="131392"/>
            <a:ext cx="1688738" cy="7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798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51D6C-DEF8-4B5F-8C05-97FCB7C62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684" y="0"/>
            <a:ext cx="8596668" cy="1320800"/>
          </a:xfrm>
        </p:spPr>
        <p:txBody>
          <a:bodyPr/>
          <a:lstStyle/>
          <a:p>
            <a:pPr algn="ctr"/>
            <a:r>
              <a:rPr lang="en-ZA" dirty="0"/>
              <a:t>STATUS LIGHTS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A605B91-B8BD-4FB3-B55D-ED94EA10AC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2905" y="887767"/>
            <a:ext cx="7891447" cy="57646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4B0147-76C7-4A54-8BD8-CE4B3E35E7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4767" y="51464"/>
            <a:ext cx="1690506" cy="7848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98F942A-B600-4253-A312-24DC748153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3586" y="1692227"/>
            <a:ext cx="1572868" cy="826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025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7912D-7CA6-4F89-BA30-4FC4A22E0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454" y="0"/>
            <a:ext cx="8596668" cy="1320800"/>
          </a:xfrm>
        </p:spPr>
        <p:txBody>
          <a:bodyPr/>
          <a:lstStyle/>
          <a:p>
            <a:pPr algn="ctr"/>
            <a:r>
              <a:rPr lang="en-ZA" dirty="0"/>
              <a:t>INSERTING THE SIM CARD</a:t>
            </a:r>
            <a:br>
              <a:rPr lang="en-ZA" dirty="0"/>
            </a:br>
            <a:r>
              <a:rPr lang="en-ZA" dirty="0"/>
              <a:t>INTO THE ROUTER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F7A680C-D920-468A-9298-FAF8205D73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4478" y="1491450"/>
            <a:ext cx="7089447" cy="52540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B59686-5199-4BC6-B91F-3822199BAE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7237" y="2191860"/>
            <a:ext cx="1572904" cy="8230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840DC18-4C23-4E72-9601-4402D23712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7237" y="-38433"/>
            <a:ext cx="1688738" cy="7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866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4033A-5A35-4F3F-B8C3-FE8732E99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966" y="0"/>
            <a:ext cx="8596668" cy="1320800"/>
          </a:xfrm>
        </p:spPr>
        <p:txBody>
          <a:bodyPr/>
          <a:lstStyle/>
          <a:p>
            <a:pPr algn="ctr"/>
            <a:r>
              <a:rPr lang="en-ZA" dirty="0"/>
              <a:t>SETTING UP THE ROUTER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3C22FD9-C9AC-4786-8323-7C7813A297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1033" y="1162975"/>
            <a:ext cx="8247355" cy="56268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A3CB42C-A9A4-4636-BB4B-9343AA32B5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2348" y="1960209"/>
            <a:ext cx="1572904" cy="8230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F9B4D7-1442-43FA-AD42-0B38FF40EF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2348" y="-11763"/>
            <a:ext cx="1688738" cy="7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550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1B11A-F072-47B7-A791-03AC83DE1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284" y="125372"/>
            <a:ext cx="8596668" cy="1320800"/>
          </a:xfrm>
        </p:spPr>
        <p:txBody>
          <a:bodyPr/>
          <a:lstStyle/>
          <a:p>
            <a:pPr algn="ctr"/>
            <a:r>
              <a:rPr lang="en-ZA" dirty="0"/>
              <a:t>CONNECTING TO THE</a:t>
            </a:r>
            <a:br>
              <a:rPr lang="en-ZA" dirty="0"/>
            </a:br>
            <a:r>
              <a:rPr lang="en-ZA" dirty="0"/>
              <a:t>ROUTER VIA </a:t>
            </a:r>
            <a:r>
              <a:rPr lang="en-ZA" dirty="0" err="1"/>
              <a:t>WiFi</a:t>
            </a:r>
            <a:endParaRPr lang="en-ZA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9EC38B4-45C0-41AE-BDCF-62A548DCF5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6443" y="1187742"/>
            <a:ext cx="8131945" cy="55814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A8AF19-1FC7-4E21-BAEB-96DB803639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9973" y="2007834"/>
            <a:ext cx="1572904" cy="8230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4BA3D04-1214-4D87-9404-961AB073B4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9973" y="-19730"/>
            <a:ext cx="1688738" cy="7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04870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383</TotalTime>
  <Words>69</Words>
  <Application>Microsoft Office PowerPoint</Application>
  <PresentationFormat>Widescreen</PresentationFormat>
  <Paragraphs>16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Trebuchet MS</vt:lpstr>
      <vt:lpstr>Wingdings 3</vt:lpstr>
      <vt:lpstr>Facet</vt:lpstr>
      <vt:lpstr>ROUTER SET UP GUIDE: Huawei B618 LTE-A Router</vt:lpstr>
      <vt:lpstr>IN THE BOX</vt:lpstr>
      <vt:lpstr>ROUTER DIAGRAM: Front Panel</vt:lpstr>
      <vt:lpstr>ROUTER DIAGRAM: Back Panel</vt:lpstr>
      <vt:lpstr>ROUTER DIAGRAM: Underside</vt:lpstr>
      <vt:lpstr>STATUS LIGHTS</vt:lpstr>
      <vt:lpstr>INSERTING THE SIM CARD INTO THE ROUTER</vt:lpstr>
      <vt:lpstr>SETTING UP THE ROUTER</vt:lpstr>
      <vt:lpstr>CONNECTING TO THE ROUTER VIA WiFi</vt:lpstr>
      <vt:lpstr>CONNECTING TO THE ROUTER VIA ETHERNET CABLE</vt:lpstr>
      <vt:lpstr>CONNECTING TO THE INTERNET FOR THE FIRST TIME</vt:lpstr>
      <vt:lpstr>CHANGING YOUR ROUTER SETTINGS</vt:lpstr>
      <vt:lpstr>CHANGING YOUR ROUTER SETTINGS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ROUTER SET UP GUIDE: Huawei B618 LTE-A Router</dc:title>
  <dc:creator>Fabian Adams</dc:creator>
  <cp:lastModifiedBy>Langhams Executive Conferencing</cp:lastModifiedBy>
  <cp:revision>9</cp:revision>
  <dcterms:created xsi:type="dcterms:W3CDTF">2018-09-11T10:43:11Z</dcterms:created>
  <dcterms:modified xsi:type="dcterms:W3CDTF">2018-09-13T13:28:59Z</dcterms:modified>
</cp:coreProperties>
</file>