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sldIdLst>
    <p:sldId id="256" r:id="rId2"/>
    <p:sldId id="335" r:id="rId3"/>
    <p:sldId id="301" r:id="rId4"/>
    <p:sldId id="303" r:id="rId5"/>
    <p:sldId id="334" r:id="rId6"/>
    <p:sldId id="302" r:id="rId7"/>
    <p:sldId id="300" r:id="rId8"/>
    <p:sldId id="304" r:id="rId9"/>
    <p:sldId id="306" r:id="rId10"/>
    <p:sldId id="305" r:id="rId11"/>
    <p:sldId id="309" r:id="rId12"/>
    <p:sldId id="310" r:id="rId13"/>
    <p:sldId id="307" r:id="rId14"/>
    <p:sldId id="312" r:id="rId15"/>
    <p:sldId id="313" r:id="rId16"/>
    <p:sldId id="314" r:id="rId17"/>
    <p:sldId id="315" r:id="rId18"/>
    <p:sldId id="316" r:id="rId19"/>
    <p:sldId id="318" r:id="rId20"/>
    <p:sldId id="317" r:id="rId21"/>
    <p:sldId id="319" r:id="rId22"/>
    <p:sldId id="321" r:id="rId23"/>
    <p:sldId id="320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</p:sldIdLst>
  <p:sldSz cx="6858000" cy="9906000" type="A4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372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218632" algn="l" defTabSz="4372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437265" algn="l" defTabSz="4372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655899" algn="l" defTabSz="4372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874531" algn="l" defTabSz="4372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1093164" algn="l" defTabSz="4372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1311798" algn="l" defTabSz="4372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1530431" algn="l" defTabSz="4372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1749063" algn="l" defTabSz="4372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nko Ivkovic" initials="DI" lastIdx="1" clrIdx="0">
    <p:extLst>
      <p:ext uri="{19B8F6BF-5375-455C-9EA6-DF929625EA0E}">
        <p15:presenceInfo xmlns:p15="http://schemas.microsoft.com/office/powerpoint/2012/main" userId="ecfb14601bc7a71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CBCB"/>
    <a:srgbClr val="10236E"/>
    <a:srgbClr val="BABABA"/>
    <a:srgbClr val="828282"/>
    <a:srgbClr val="333333"/>
    <a:srgbClr val="000000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405" autoAdjust="0"/>
  </p:normalViewPr>
  <p:slideViewPr>
    <p:cSldViewPr snapToGrid="0" snapToObjects="1">
      <p:cViewPr varScale="1">
        <p:scale>
          <a:sx n="51" d="100"/>
          <a:sy n="51" d="100"/>
        </p:scale>
        <p:origin x="2340" y="72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255126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37265" latinLnBrk="0">
      <a:defRPr sz="500">
        <a:latin typeface="+mj-lt"/>
        <a:ea typeface="+mj-ea"/>
        <a:cs typeface="+mj-cs"/>
        <a:sym typeface="Calibri"/>
      </a:defRPr>
    </a:lvl1pPr>
    <a:lvl2pPr indent="228600" defTabSz="437265" latinLnBrk="0">
      <a:defRPr sz="500">
        <a:latin typeface="+mj-lt"/>
        <a:ea typeface="+mj-ea"/>
        <a:cs typeface="+mj-cs"/>
        <a:sym typeface="Calibri"/>
      </a:defRPr>
    </a:lvl2pPr>
    <a:lvl3pPr indent="457200" defTabSz="437265" latinLnBrk="0">
      <a:defRPr sz="500">
        <a:latin typeface="+mj-lt"/>
        <a:ea typeface="+mj-ea"/>
        <a:cs typeface="+mj-cs"/>
        <a:sym typeface="Calibri"/>
      </a:defRPr>
    </a:lvl3pPr>
    <a:lvl4pPr indent="685800" defTabSz="437265" latinLnBrk="0">
      <a:defRPr sz="500">
        <a:latin typeface="+mj-lt"/>
        <a:ea typeface="+mj-ea"/>
        <a:cs typeface="+mj-cs"/>
        <a:sym typeface="Calibri"/>
      </a:defRPr>
    </a:lvl4pPr>
    <a:lvl5pPr indent="914400" defTabSz="437265" latinLnBrk="0">
      <a:defRPr sz="500">
        <a:latin typeface="+mj-lt"/>
        <a:ea typeface="+mj-ea"/>
        <a:cs typeface="+mj-cs"/>
        <a:sym typeface="Calibri"/>
      </a:defRPr>
    </a:lvl5pPr>
    <a:lvl6pPr indent="1143000" defTabSz="437265" latinLnBrk="0">
      <a:defRPr sz="500">
        <a:latin typeface="+mj-lt"/>
        <a:ea typeface="+mj-ea"/>
        <a:cs typeface="+mj-cs"/>
        <a:sym typeface="Calibri"/>
      </a:defRPr>
    </a:lvl6pPr>
    <a:lvl7pPr indent="1371600" defTabSz="437265" latinLnBrk="0">
      <a:defRPr sz="500">
        <a:latin typeface="+mj-lt"/>
        <a:ea typeface="+mj-ea"/>
        <a:cs typeface="+mj-cs"/>
        <a:sym typeface="Calibri"/>
      </a:defRPr>
    </a:lvl7pPr>
    <a:lvl8pPr indent="1600200" defTabSz="437265" latinLnBrk="0">
      <a:defRPr sz="500">
        <a:latin typeface="+mj-lt"/>
        <a:ea typeface="+mj-ea"/>
        <a:cs typeface="+mj-cs"/>
        <a:sym typeface="Calibri"/>
      </a:defRPr>
    </a:lvl8pPr>
    <a:lvl9pPr indent="1828800" defTabSz="437265" latinLnBrk="0">
      <a:defRPr sz="5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514350" y="1621190"/>
            <a:ext cx="5829300" cy="3448758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800"/>
            </a:lvl1pPr>
            <a:lvl2pPr marL="0" indent="342900" algn="ctr">
              <a:buSzTx/>
              <a:buFontTx/>
              <a:buNone/>
              <a:defRPr sz="1800"/>
            </a:lvl2pPr>
            <a:lvl3pPr marL="0" indent="685800" algn="ctr">
              <a:buSzTx/>
              <a:buFontTx/>
              <a:buNone/>
              <a:defRPr sz="1800"/>
            </a:lvl3pPr>
            <a:lvl4pPr marL="0" indent="1028700" algn="ctr">
              <a:buSzTx/>
              <a:buFontTx/>
              <a:buNone/>
              <a:defRPr sz="1800"/>
            </a:lvl4pPr>
            <a:lvl5pPr marL="0" indent="1371600" algn="ctr">
              <a:buSzTx/>
              <a:buFontTx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4907757" y="527402"/>
            <a:ext cx="1478756" cy="839487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xfrm>
            <a:off x="471487" y="527402"/>
            <a:ext cx="4350546" cy="83948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467916" y="2469625"/>
            <a:ext cx="5915026" cy="4120621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67916" y="6629226"/>
            <a:ext cx="5915026" cy="216693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/>
            </a:lvl1pPr>
            <a:lvl2pPr marL="0" indent="342900">
              <a:buSzTx/>
              <a:buFontTx/>
              <a:buNone/>
              <a:defRPr sz="1800"/>
            </a:lvl2pPr>
            <a:lvl3pPr marL="0" indent="685800">
              <a:buSzTx/>
              <a:buFontTx/>
              <a:buNone/>
              <a:defRPr sz="1800"/>
            </a:lvl3pPr>
            <a:lvl4pPr marL="0" indent="1028700">
              <a:buSzTx/>
              <a:buFontTx/>
              <a:buNone/>
              <a:defRPr sz="1800"/>
            </a:lvl4pPr>
            <a:lvl5pPr marL="0" indent="1371600">
              <a:buSzTx/>
              <a:buFontTx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71489" y="2637014"/>
            <a:ext cx="2914651" cy="62852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472381" y="527405"/>
            <a:ext cx="5915026" cy="19147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72381" y="2428346"/>
            <a:ext cx="2901256" cy="1190096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1800" b="1"/>
            </a:lvl1pPr>
            <a:lvl2pPr marL="0" indent="342900">
              <a:buSzTx/>
              <a:buFontTx/>
              <a:buNone/>
              <a:defRPr sz="1800" b="1"/>
            </a:lvl2pPr>
            <a:lvl3pPr marL="0" indent="685800">
              <a:buSzTx/>
              <a:buFontTx/>
              <a:buNone/>
              <a:defRPr sz="1800" b="1"/>
            </a:lvl3pPr>
            <a:lvl4pPr marL="0" indent="1028700">
              <a:buSzTx/>
              <a:buFontTx/>
              <a:buNone/>
              <a:defRPr sz="1800" b="1"/>
            </a:lvl4pPr>
            <a:lvl5pPr marL="0" indent="1371600">
              <a:buSzTx/>
              <a:buFontTx/>
              <a:buNone/>
              <a:defRPr sz="1800" b="1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471862" y="2428346"/>
            <a:ext cx="2915544" cy="1190096"/>
          </a:xfrm>
          <a:prstGeom prst="rect">
            <a:avLst/>
          </a:prstGeom>
        </p:spPr>
        <p:txBody>
          <a:bodyPr anchor="b"/>
          <a:lstStyle/>
          <a:p>
            <a:pPr marL="0" lvl="0" indent="0">
              <a:buSzTx/>
              <a:buFontTx/>
              <a:buNone/>
              <a:defRPr sz="1800" b="1"/>
            </a:pPr>
            <a:r>
              <a:rPr lang="en-US"/>
              <a:t>Edit Master text styles</a:t>
            </a:r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915542" y="1426283"/>
            <a:ext cx="3471864" cy="703968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38842" indent="-195942">
              <a:defRPr sz="2400"/>
            </a:lvl2pPr>
            <a:lvl3pPr marL="914400" indent="-228600">
              <a:defRPr sz="2400"/>
            </a:lvl3pPr>
            <a:lvl4pPr marL="1303019" indent="-274319">
              <a:defRPr sz="2400"/>
            </a:lvl4pPr>
            <a:lvl5pPr marL="1645920" indent="-274320"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72381" y="2971800"/>
            <a:ext cx="2211884" cy="5505629"/>
          </a:xfrm>
          <a:prstGeom prst="rect">
            <a:avLst/>
          </a:prstGeom>
        </p:spPr>
        <p:txBody>
          <a:bodyPr/>
          <a:lstStyle/>
          <a:p>
            <a:pPr marL="0" lvl="0" indent="0">
              <a:buSzTx/>
              <a:buFontTx/>
              <a:buNone/>
              <a:defRPr sz="1200"/>
            </a:pPr>
            <a:r>
              <a:rPr lang="en-US"/>
              <a:t>Edit Master text styles</a:t>
            </a:r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2915542" y="1426283"/>
            <a:ext cx="3471864" cy="703968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72381" y="2971800"/>
            <a:ext cx="2211884" cy="550562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200"/>
            </a:lvl1pPr>
            <a:lvl2pPr marL="0" indent="342900">
              <a:buSzTx/>
              <a:buFontTx/>
              <a:buNone/>
              <a:defRPr sz="1200"/>
            </a:lvl2pPr>
            <a:lvl3pPr marL="0" indent="685800">
              <a:buSzTx/>
              <a:buFontTx/>
              <a:buNone/>
              <a:defRPr sz="1200"/>
            </a:lvl3pPr>
            <a:lvl4pPr marL="0" indent="1028700">
              <a:buSzTx/>
              <a:buFontTx/>
              <a:buNone/>
              <a:defRPr sz="1200"/>
            </a:lvl4pPr>
            <a:lvl5pPr marL="0" indent="1371600">
              <a:buSzTx/>
              <a:buFontTx/>
              <a:buNone/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71487" y="527405"/>
            <a:ext cx="5915026" cy="1914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71487" y="2637014"/>
            <a:ext cx="5915026" cy="62852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153120" y="9329684"/>
            <a:ext cx="233395" cy="230832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171450" marR="0" indent="-171450" algn="l" defTabSz="685800" rtl="0" eaLnBrk="1" latinLnBrk="0" hangingPunct="1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542925" marR="0" indent="-200025" algn="l" defTabSz="685800" rtl="0" eaLnBrk="1" latinLnBrk="0" hangingPunct="1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925830" marR="0" indent="-240030" algn="l" defTabSz="685800" rtl="0" eaLnBrk="1" latinLnBrk="0" hangingPunct="1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305657" marR="0" indent="-276957" algn="l" defTabSz="685800" rtl="0" eaLnBrk="1" latinLnBrk="0" hangingPunct="1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1648557" marR="0" indent="-276957" algn="l" defTabSz="685800" rtl="0" eaLnBrk="1" latinLnBrk="0" hangingPunct="1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1991457" marR="0" indent="-276957" algn="l" defTabSz="685800" rtl="0" eaLnBrk="1" latinLnBrk="0" hangingPunct="1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2334357" marR="0" indent="-276957" algn="l" defTabSz="685800" rtl="0" eaLnBrk="1" latinLnBrk="0" hangingPunct="1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2677257" marR="0" indent="-276957" algn="l" defTabSz="685800" rtl="0" eaLnBrk="1" latinLnBrk="0" hangingPunct="1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3020157" marR="0" indent="-276957" algn="l" defTabSz="685800" rtl="0" eaLnBrk="1" latinLnBrk="0" hangingPunct="1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3726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218632" algn="r" defTabSz="43726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437265" algn="r" defTabSz="43726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655899" algn="r" defTabSz="43726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874531" algn="r" defTabSz="43726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1093164" algn="r" defTabSz="43726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1311798" algn="r" defTabSz="43726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1530431" algn="r" defTabSz="43726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1749063" algn="r" defTabSz="43726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goo.gl/forms/1xFYAzYXztkJM4r62" TargetMode="Externa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feld 13"/>
          <p:cNvSpPr txBox="1"/>
          <p:nvPr/>
        </p:nvSpPr>
        <p:spPr>
          <a:xfrm>
            <a:off x="1236070" y="2943570"/>
            <a:ext cx="167702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 b="1">
                <a:solidFill>
                  <a:srgbClr val="006A8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 lang="en-GB" dirty="0"/>
          </a:p>
        </p:txBody>
      </p:sp>
      <p:sp>
        <p:nvSpPr>
          <p:cNvPr id="123" name="Rechteck 3"/>
          <p:cNvSpPr/>
          <p:nvPr/>
        </p:nvSpPr>
        <p:spPr>
          <a:xfrm>
            <a:off x="787398" y="-1"/>
            <a:ext cx="4279620" cy="327386"/>
          </a:xfrm>
          <a:prstGeom prst="rect">
            <a:avLst/>
          </a:prstGeom>
          <a:solidFill>
            <a:srgbClr val="12B9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24" name="Textfeld 3"/>
          <p:cNvSpPr txBox="1"/>
          <p:nvPr/>
        </p:nvSpPr>
        <p:spPr>
          <a:xfrm>
            <a:off x="797780" y="701953"/>
            <a:ext cx="3549040" cy="29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300" b="1">
                <a:solidFill>
                  <a:srgbClr val="12B9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en-US" dirty="0"/>
              <a:t>l</a:t>
            </a:r>
            <a:r>
              <a:rPr dirty="0"/>
              <a:t>ogin // screen-1</a:t>
            </a:r>
          </a:p>
        </p:txBody>
      </p:sp>
      <p:sp>
        <p:nvSpPr>
          <p:cNvPr id="134" name="Rechteck 3"/>
          <p:cNvSpPr/>
          <p:nvPr/>
        </p:nvSpPr>
        <p:spPr>
          <a:xfrm>
            <a:off x="994" y="818955"/>
            <a:ext cx="496576" cy="78001"/>
          </a:xfrm>
          <a:prstGeom prst="rect">
            <a:avLst/>
          </a:prstGeom>
          <a:solidFill>
            <a:schemeClr val="accent3">
              <a:lumOff val="10616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5" name="Rechteck 3"/>
          <p:cNvSpPr/>
          <p:nvPr/>
        </p:nvSpPr>
        <p:spPr>
          <a:xfrm>
            <a:off x="495423" y="818955"/>
            <a:ext cx="78001" cy="78001"/>
          </a:xfrm>
          <a:prstGeom prst="rect">
            <a:avLst/>
          </a:prstGeom>
          <a:solidFill>
            <a:srgbClr val="12B9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98224B-E23A-45D6-AEAD-505CF7DC97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8" y="1368909"/>
            <a:ext cx="3549040" cy="6309404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A5E4E18-C278-4E6F-A594-0EC548B79536}"/>
              </a:ext>
            </a:extLst>
          </p:cNvPr>
          <p:cNvCxnSpPr/>
          <p:nvPr/>
        </p:nvCxnSpPr>
        <p:spPr>
          <a:xfrm>
            <a:off x="4346820" y="4000500"/>
            <a:ext cx="847480" cy="0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A2A0774-3C46-42D0-B458-2C8068194E4A}"/>
              </a:ext>
            </a:extLst>
          </p:cNvPr>
          <p:cNvSpPr txBox="1"/>
          <p:nvPr/>
        </p:nvSpPr>
        <p:spPr>
          <a:xfrm>
            <a:off x="5240930" y="3559963"/>
            <a:ext cx="1549400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372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ZA" sz="1400" dirty="0"/>
              <a:t>Sign In using Email and Password provided by HR</a:t>
            </a:r>
            <a:endParaRPr kumimoji="0" lang="en-ZA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hteck 3"/>
          <p:cNvSpPr/>
          <p:nvPr/>
        </p:nvSpPr>
        <p:spPr>
          <a:xfrm>
            <a:off x="787398" y="-1"/>
            <a:ext cx="4279620" cy="327386"/>
          </a:xfrm>
          <a:prstGeom prst="rect">
            <a:avLst/>
          </a:prstGeom>
          <a:solidFill>
            <a:srgbClr val="12B9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4" name="Textfeld 3"/>
          <p:cNvSpPr txBox="1"/>
          <p:nvPr/>
        </p:nvSpPr>
        <p:spPr>
          <a:xfrm>
            <a:off x="797780" y="701953"/>
            <a:ext cx="3549040" cy="29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300" b="1">
                <a:solidFill>
                  <a:srgbClr val="12B9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en-US" dirty="0"/>
              <a:t>arriving </a:t>
            </a:r>
            <a:r>
              <a:rPr dirty="0"/>
              <a:t>// </a:t>
            </a:r>
          </a:p>
        </p:txBody>
      </p:sp>
      <p:sp>
        <p:nvSpPr>
          <p:cNvPr id="125" name="TextBox 7"/>
          <p:cNvSpPr txBox="1"/>
          <p:nvPr/>
        </p:nvSpPr>
        <p:spPr>
          <a:xfrm>
            <a:off x="3526751" y="4232993"/>
            <a:ext cx="2496029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endParaRPr/>
          </a:p>
        </p:txBody>
      </p:sp>
      <p:sp>
        <p:nvSpPr>
          <p:cNvPr id="134" name="Rechteck 3"/>
          <p:cNvSpPr/>
          <p:nvPr/>
        </p:nvSpPr>
        <p:spPr>
          <a:xfrm>
            <a:off x="994" y="818955"/>
            <a:ext cx="496576" cy="78001"/>
          </a:xfrm>
          <a:prstGeom prst="rect">
            <a:avLst/>
          </a:prstGeom>
          <a:solidFill>
            <a:schemeClr val="accent3">
              <a:lumOff val="10616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5" name="Rechteck 3"/>
          <p:cNvSpPr/>
          <p:nvPr/>
        </p:nvSpPr>
        <p:spPr>
          <a:xfrm>
            <a:off x="495423" y="818955"/>
            <a:ext cx="78001" cy="78001"/>
          </a:xfrm>
          <a:prstGeom prst="rect">
            <a:avLst/>
          </a:prstGeom>
          <a:solidFill>
            <a:srgbClr val="12B9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3" name="Einloggen"/>
          <p:cNvSpPr txBox="1"/>
          <p:nvPr/>
        </p:nvSpPr>
        <p:spPr>
          <a:xfrm>
            <a:off x="910528" y="3789696"/>
            <a:ext cx="2287780" cy="253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ctr">
            <a:spAutoFit/>
          </a:bodyPr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r>
              <a:rPr lang="hr-HR" sz="1050" dirty="0"/>
              <a:t>Change store</a:t>
            </a:r>
            <a:endParaRPr sz="1050" dirty="0"/>
          </a:p>
        </p:txBody>
      </p:sp>
      <p:sp>
        <p:nvSpPr>
          <p:cNvPr id="49" name="Einloggen">
            <a:extLst>
              <a:ext uri="{FF2B5EF4-FFF2-40B4-BE49-F238E27FC236}">
                <a16:creationId xmlns:a16="http://schemas.microsoft.com/office/drawing/2014/main" id="{305F96BC-B6D4-DE41-A4B7-2B3554DCBA8C}"/>
              </a:ext>
            </a:extLst>
          </p:cNvPr>
          <p:cNvSpPr txBox="1"/>
          <p:nvPr/>
        </p:nvSpPr>
        <p:spPr>
          <a:xfrm>
            <a:off x="901374" y="4354293"/>
            <a:ext cx="2298347" cy="253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ctr">
            <a:spAutoFit/>
          </a:bodyPr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r>
              <a:rPr lang="hr-HR" sz="1050" dirty="0"/>
              <a:t>Current issues</a:t>
            </a:r>
            <a:endParaRPr sz="105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332C60-8D5E-4CEA-91BA-3729CFB826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05275" y="2854562"/>
            <a:ext cx="5871246" cy="3724618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C35D5F8-AAEB-4EAE-8B0F-7EBEE7CA6BC4}"/>
              </a:ext>
            </a:extLst>
          </p:cNvPr>
          <p:cNvCxnSpPr>
            <a:cxnSpLocks/>
          </p:cNvCxnSpPr>
          <p:nvPr/>
        </p:nvCxnSpPr>
        <p:spPr>
          <a:xfrm>
            <a:off x="4152618" y="4354293"/>
            <a:ext cx="914400" cy="0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0C69856-C151-4388-B946-9982C3875B0F}"/>
              </a:ext>
            </a:extLst>
          </p:cNvPr>
          <p:cNvSpPr txBox="1"/>
          <p:nvPr/>
        </p:nvSpPr>
        <p:spPr>
          <a:xfrm>
            <a:off x="5260562" y="3894439"/>
            <a:ext cx="1524435" cy="11695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372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ZA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You will see the employees name and time of arrival.</a:t>
            </a:r>
          </a:p>
          <a:p>
            <a:pPr marL="0" marR="0" indent="0" algn="l" defTabSz="4372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ZA" sz="1400" dirty="0"/>
              <a:t>Click back to go to main menu.</a:t>
            </a:r>
            <a:endParaRPr kumimoji="0" lang="en-ZA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556FD8F-875C-4803-A284-290D974E91B1}"/>
              </a:ext>
            </a:extLst>
          </p:cNvPr>
          <p:cNvCxnSpPr>
            <a:cxnSpLocks/>
          </p:cNvCxnSpPr>
          <p:nvPr/>
        </p:nvCxnSpPr>
        <p:spPr>
          <a:xfrm>
            <a:off x="4241800" y="2247900"/>
            <a:ext cx="825218" cy="0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5A06FAB-5F30-428A-838C-4B66242B4E47}"/>
              </a:ext>
            </a:extLst>
          </p:cNvPr>
          <p:cNvSpPr txBox="1"/>
          <p:nvPr/>
        </p:nvSpPr>
        <p:spPr>
          <a:xfrm>
            <a:off x="5486399" y="1968500"/>
            <a:ext cx="1103561" cy="7386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372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ZA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Tap on employees NFC tag</a:t>
            </a:r>
          </a:p>
        </p:txBody>
      </p:sp>
    </p:spTree>
    <p:extLst>
      <p:ext uri="{BB962C8B-B14F-4D97-AF65-F5344CB8AC3E}">
        <p14:creationId xmlns:p14="http://schemas.microsoft.com/office/powerpoint/2010/main" val="114729469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hteck 3"/>
          <p:cNvSpPr/>
          <p:nvPr/>
        </p:nvSpPr>
        <p:spPr>
          <a:xfrm>
            <a:off x="787398" y="-1"/>
            <a:ext cx="4279620" cy="327386"/>
          </a:xfrm>
          <a:prstGeom prst="rect">
            <a:avLst/>
          </a:prstGeom>
          <a:solidFill>
            <a:srgbClr val="12B9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4" name="Textfeld 3"/>
          <p:cNvSpPr txBox="1"/>
          <p:nvPr/>
        </p:nvSpPr>
        <p:spPr>
          <a:xfrm>
            <a:off x="797780" y="701953"/>
            <a:ext cx="3549040" cy="29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300" b="1">
                <a:solidFill>
                  <a:srgbClr val="12B9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en-US" dirty="0"/>
              <a:t>leaving </a:t>
            </a:r>
            <a:r>
              <a:rPr dirty="0"/>
              <a:t>// </a:t>
            </a:r>
          </a:p>
        </p:txBody>
      </p:sp>
      <p:sp>
        <p:nvSpPr>
          <p:cNvPr id="125" name="TextBox 7"/>
          <p:cNvSpPr txBox="1"/>
          <p:nvPr/>
        </p:nvSpPr>
        <p:spPr>
          <a:xfrm>
            <a:off x="3526751" y="4232993"/>
            <a:ext cx="2496029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endParaRPr/>
          </a:p>
        </p:txBody>
      </p:sp>
      <p:sp>
        <p:nvSpPr>
          <p:cNvPr id="134" name="Rechteck 3"/>
          <p:cNvSpPr/>
          <p:nvPr/>
        </p:nvSpPr>
        <p:spPr>
          <a:xfrm>
            <a:off x="994" y="818955"/>
            <a:ext cx="496576" cy="78001"/>
          </a:xfrm>
          <a:prstGeom prst="rect">
            <a:avLst/>
          </a:prstGeom>
          <a:solidFill>
            <a:schemeClr val="accent3">
              <a:lumOff val="10616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5" name="Rechteck 3"/>
          <p:cNvSpPr/>
          <p:nvPr/>
        </p:nvSpPr>
        <p:spPr>
          <a:xfrm>
            <a:off x="495423" y="818955"/>
            <a:ext cx="78001" cy="78001"/>
          </a:xfrm>
          <a:prstGeom prst="rect">
            <a:avLst/>
          </a:prstGeom>
          <a:solidFill>
            <a:srgbClr val="12B9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3" name="Einloggen"/>
          <p:cNvSpPr txBox="1"/>
          <p:nvPr/>
        </p:nvSpPr>
        <p:spPr>
          <a:xfrm>
            <a:off x="910528" y="3789696"/>
            <a:ext cx="2287780" cy="253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ctr">
            <a:spAutoFit/>
          </a:bodyPr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r>
              <a:rPr lang="hr-HR" sz="1050" dirty="0"/>
              <a:t>Change store</a:t>
            </a:r>
            <a:endParaRPr sz="1050" dirty="0"/>
          </a:p>
        </p:txBody>
      </p:sp>
      <p:sp>
        <p:nvSpPr>
          <p:cNvPr id="49" name="Einloggen">
            <a:extLst>
              <a:ext uri="{FF2B5EF4-FFF2-40B4-BE49-F238E27FC236}">
                <a16:creationId xmlns:a16="http://schemas.microsoft.com/office/drawing/2014/main" id="{305F96BC-B6D4-DE41-A4B7-2B3554DCBA8C}"/>
              </a:ext>
            </a:extLst>
          </p:cNvPr>
          <p:cNvSpPr txBox="1"/>
          <p:nvPr/>
        </p:nvSpPr>
        <p:spPr>
          <a:xfrm>
            <a:off x="901374" y="4354293"/>
            <a:ext cx="2298347" cy="253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ctr">
            <a:spAutoFit/>
          </a:bodyPr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r>
              <a:rPr lang="hr-HR" sz="1050" dirty="0"/>
              <a:t>Current issues</a:t>
            </a:r>
            <a:endParaRPr sz="105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556FD8F-875C-4803-A284-290D974E91B1}"/>
              </a:ext>
            </a:extLst>
          </p:cNvPr>
          <p:cNvCxnSpPr>
            <a:cxnSpLocks/>
          </p:cNvCxnSpPr>
          <p:nvPr/>
        </p:nvCxnSpPr>
        <p:spPr>
          <a:xfrm>
            <a:off x="4241800" y="3916653"/>
            <a:ext cx="825218" cy="0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5A06FAB-5F30-428A-838C-4B66242B4E47}"/>
              </a:ext>
            </a:extLst>
          </p:cNvPr>
          <p:cNvSpPr txBox="1"/>
          <p:nvPr/>
        </p:nvSpPr>
        <p:spPr>
          <a:xfrm>
            <a:off x="5395691" y="3547328"/>
            <a:ext cx="1103561" cy="7386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372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ZA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Tap on employees NFC card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1576CC-3891-4960-94D1-7553A3768F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17908" y="2019527"/>
            <a:ext cx="5329069" cy="399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20195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hteck 3"/>
          <p:cNvSpPr/>
          <p:nvPr/>
        </p:nvSpPr>
        <p:spPr>
          <a:xfrm>
            <a:off x="787398" y="-1"/>
            <a:ext cx="4279620" cy="327386"/>
          </a:xfrm>
          <a:prstGeom prst="rect">
            <a:avLst/>
          </a:prstGeom>
          <a:solidFill>
            <a:srgbClr val="12B9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4" name="Textfeld 3"/>
          <p:cNvSpPr txBox="1"/>
          <p:nvPr/>
        </p:nvSpPr>
        <p:spPr>
          <a:xfrm>
            <a:off x="797780" y="701953"/>
            <a:ext cx="3549040" cy="29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300" b="1">
                <a:solidFill>
                  <a:srgbClr val="12B9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en-US" dirty="0"/>
              <a:t>leaving </a:t>
            </a:r>
            <a:r>
              <a:rPr dirty="0"/>
              <a:t>// </a:t>
            </a:r>
          </a:p>
        </p:txBody>
      </p:sp>
      <p:sp>
        <p:nvSpPr>
          <p:cNvPr id="125" name="TextBox 7"/>
          <p:cNvSpPr txBox="1"/>
          <p:nvPr/>
        </p:nvSpPr>
        <p:spPr>
          <a:xfrm>
            <a:off x="5145754" y="3877239"/>
            <a:ext cx="1531836" cy="1164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0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en-ZA" sz="1400" dirty="0"/>
              <a:t>You have to take a picture of staff member to show they where at work.</a:t>
            </a:r>
            <a:endParaRPr sz="1400" dirty="0"/>
          </a:p>
        </p:txBody>
      </p:sp>
      <p:sp>
        <p:nvSpPr>
          <p:cNvPr id="134" name="Rechteck 3"/>
          <p:cNvSpPr/>
          <p:nvPr/>
        </p:nvSpPr>
        <p:spPr>
          <a:xfrm>
            <a:off x="994" y="818955"/>
            <a:ext cx="496576" cy="78001"/>
          </a:xfrm>
          <a:prstGeom prst="rect">
            <a:avLst/>
          </a:prstGeom>
          <a:solidFill>
            <a:schemeClr val="accent3">
              <a:lumOff val="10616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5" name="Rechteck 3"/>
          <p:cNvSpPr/>
          <p:nvPr/>
        </p:nvSpPr>
        <p:spPr>
          <a:xfrm>
            <a:off x="495423" y="818955"/>
            <a:ext cx="78001" cy="78001"/>
          </a:xfrm>
          <a:prstGeom prst="rect">
            <a:avLst/>
          </a:prstGeom>
          <a:solidFill>
            <a:srgbClr val="12B9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3" name="Einloggen"/>
          <p:cNvSpPr txBox="1"/>
          <p:nvPr/>
        </p:nvSpPr>
        <p:spPr>
          <a:xfrm>
            <a:off x="910528" y="3789696"/>
            <a:ext cx="2287780" cy="253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ctr">
            <a:spAutoFit/>
          </a:bodyPr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r>
              <a:rPr lang="hr-HR" sz="1050" dirty="0"/>
              <a:t>Change store</a:t>
            </a:r>
            <a:endParaRPr sz="1050" dirty="0"/>
          </a:p>
        </p:txBody>
      </p:sp>
      <p:sp>
        <p:nvSpPr>
          <p:cNvPr id="49" name="Einloggen">
            <a:extLst>
              <a:ext uri="{FF2B5EF4-FFF2-40B4-BE49-F238E27FC236}">
                <a16:creationId xmlns:a16="http://schemas.microsoft.com/office/drawing/2014/main" id="{305F96BC-B6D4-DE41-A4B7-2B3554DCBA8C}"/>
              </a:ext>
            </a:extLst>
          </p:cNvPr>
          <p:cNvSpPr txBox="1"/>
          <p:nvPr/>
        </p:nvSpPr>
        <p:spPr>
          <a:xfrm>
            <a:off x="901374" y="4354293"/>
            <a:ext cx="2298347" cy="253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ctr">
            <a:spAutoFit/>
          </a:bodyPr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r>
              <a:rPr lang="hr-HR" sz="1050" dirty="0"/>
              <a:t>Current issues</a:t>
            </a:r>
            <a:endParaRPr sz="105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556FD8F-875C-4803-A284-290D974E91B1}"/>
              </a:ext>
            </a:extLst>
          </p:cNvPr>
          <p:cNvCxnSpPr>
            <a:cxnSpLocks/>
          </p:cNvCxnSpPr>
          <p:nvPr/>
        </p:nvCxnSpPr>
        <p:spPr>
          <a:xfrm>
            <a:off x="4139765" y="2392653"/>
            <a:ext cx="825218" cy="0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5A06FAB-5F30-428A-838C-4B66242B4E47}"/>
              </a:ext>
            </a:extLst>
          </p:cNvPr>
          <p:cNvSpPr txBox="1"/>
          <p:nvPr/>
        </p:nvSpPr>
        <p:spPr>
          <a:xfrm>
            <a:off x="5145754" y="1412446"/>
            <a:ext cx="1222818" cy="16004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372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ZA" sz="1400" dirty="0"/>
              <a:t>You will see once you tap the NFC card. It registers the employees name and time of departure.</a:t>
            </a:r>
            <a:endParaRPr kumimoji="0" lang="en-ZA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D37CDB-BFB8-4D3F-BB96-6CB016FBB3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11" y="1120969"/>
            <a:ext cx="4052762" cy="722742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B4EEF32-C625-46F0-B23A-DB9839683642}"/>
              </a:ext>
            </a:extLst>
          </p:cNvPr>
          <p:cNvCxnSpPr>
            <a:cxnSpLocks/>
          </p:cNvCxnSpPr>
          <p:nvPr/>
        </p:nvCxnSpPr>
        <p:spPr>
          <a:xfrm>
            <a:off x="4233173" y="4232993"/>
            <a:ext cx="820992" cy="0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35B7835-C638-4EFE-A90C-40CCF960F6B1}"/>
              </a:ext>
            </a:extLst>
          </p:cNvPr>
          <p:cNvCxnSpPr>
            <a:cxnSpLocks/>
          </p:cNvCxnSpPr>
          <p:nvPr/>
        </p:nvCxnSpPr>
        <p:spPr>
          <a:xfrm>
            <a:off x="4346820" y="6591300"/>
            <a:ext cx="798934" cy="0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8AECABB-1450-4761-AB32-0AE23AD84D03}"/>
              </a:ext>
            </a:extLst>
          </p:cNvPr>
          <p:cNvSpPr txBox="1"/>
          <p:nvPr/>
        </p:nvSpPr>
        <p:spPr>
          <a:xfrm>
            <a:off x="5145754" y="6070665"/>
            <a:ext cx="1279280" cy="1384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372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ZA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Click to indicate if </a:t>
            </a:r>
            <a:r>
              <a:rPr kumimoji="0" lang="en-ZA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Vdocs</a:t>
            </a:r>
            <a:r>
              <a:rPr kumimoji="0" lang="en-ZA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were completed .</a:t>
            </a:r>
          </a:p>
          <a:p>
            <a:pPr marL="0" marR="0" indent="0" algn="l" defTabSz="4372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ZA" sz="1400" dirty="0"/>
              <a:t>If not leave a reason.</a:t>
            </a:r>
          </a:p>
          <a:p>
            <a:pPr marL="0" marR="0" indent="0" algn="l" defTabSz="4372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ZA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Click Save.</a:t>
            </a:r>
          </a:p>
        </p:txBody>
      </p:sp>
    </p:spTree>
    <p:extLst>
      <p:ext uri="{BB962C8B-B14F-4D97-AF65-F5344CB8AC3E}">
        <p14:creationId xmlns:p14="http://schemas.microsoft.com/office/powerpoint/2010/main" val="93265166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feld 13"/>
          <p:cNvSpPr txBox="1"/>
          <p:nvPr/>
        </p:nvSpPr>
        <p:spPr>
          <a:xfrm>
            <a:off x="1236070" y="2943570"/>
            <a:ext cx="167702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 b="1">
                <a:solidFill>
                  <a:srgbClr val="006A8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 lang="en-GB" dirty="0"/>
          </a:p>
        </p:txBody>
      </p:sp>
      <p:sp>
        <p:nvSpPr>
          <p:cNvPr id="123" name="Rechteck 3"/>
          <p:cNvSpPr/>
          <p:nvPr/>
        </p:nvSpPr>
        <p:spPr>
          <a:xfrm>
            <a:off x="787398" y="-1"/>
            <a:ext cx="4279620" cy="327386"/>
          </a:xfrm>
          <a:prstGeom prst="rect">
            <a:avLst/>
          </a:prstGeom>
          <a:solidFill>
            <a:srgbClr val="12B9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24" name="Textfeld 3"/>
          <p:cNvSpPr txBox="1"/>
          <p:nvPr/>
        </p:nvSpPr>
        <p:spPr>
          <a:xfrm>
            <a:off x="797780" y="701953"/>
            <a:ext cx="3549040" cy="29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300" b="1">
                <a:solidFill>
                  <a:srgbClr val="12B9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en-ZA" dirty="0"/>
              <a:t>break </a:t>
            </a:r>
            <a:r>
              <a:rPr dirty="0"/>
              <a:t>//</a:t>
            </a:r>
            <a:r>
              <a:rPr lang="en-ZA" dirty="0"/>
              <a:t> starting</a:t>
            </a:r>
            <a:endParaRPr dirty="0"/>
          </a:p>
        </p:txBody>
      </p:sp>
      <p:sp>
        <p:nvSpPr>
          <p:cNvPr id="134" name="Rechteck 3"/>
          <p:cNvSpPr/>
          <p:nvPr/>
        </p:nvSpPr>
        <p:spPr>
          <a:xfrm>
            <a:off x="994" y="818955"/>
            <a:ext cx="496576" cy="78001"/>
          </a:xfrm>
          <a:prstGeom prst="rect">
            <a:avLst/>
          </a:prstGeom>
          <a:solidFill>
            <a:schemeClr val="accent3">
              <a:lumOff val="10616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5" name="Rechteck 3"/>
          <p:cNvSpPr/>
          <p:nvPr/>
        </p:nvSpPr>
        <p:spPr>
          <a:xfrm>
            <a:off x="495423" y="818955"/>
            <a:ext cx="78001" cy="78001"/>
          </a:xfrm>
          <a:prstGeom prst="rect">
            <a:avLst/>
          </a:prstGeom>
          <a:solidFill>
            <a:srgbClr val="12B9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A5E4E18-C278-4E6F-A594-0EC548B79536}"/>
              </a:ext>
            </a:extLst>
          </p:cNvPr>
          <p:cNvCxnSpPr>
            <a:cxnSpLocks/>
          </p:cNvCxnSpPr>
          <p:nvPr/>
        </p:nvCxnSpPr>
        <p:spPr>
          <a:xfrm>
            <a:off x="3741589" y="3374457"/>
            <a:ext cx="1210462" cy="0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A2A0774-3C46-42D0-B458-2C8068194E4A}"/>
              </a:ext>
            </a:extLst>
          </p:cNvPr>
          <p:cNvSpPr txBox="1"/>
          <p:nvPr/>
        </p:nvSpPr>
        <p:spPr>
          <a:xfrm>
            <a:off x="5317130" y="2897404"/>
            <a:ext cx="1549400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372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ZA" sz="1400" dirty="0"/>
              <a:t>When an employee goes on a break.</a:t>
            </a:r>
          </a:p>
          <a:p>
            <a:pPr marL="0" marR="0" indent="0" algn="l" defTabSz="4372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ZA" sz="1400" dirty="0"/>
              <a:t>Click on break</a:t>
            </a:r>
            <a:endParaRPr kumimoji="0" lang="en-ZA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BF2A95-64E1-4993-9AB5-542C772E7E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80" y="1562101"/>
            <a:ext cx="3058776" cy="803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59577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hteck 3"/>
          <p:cNvSpPr/>
          <p:nvPr/>
        </p:nvSpPr>
        <p:spPr>
          <a:xfrm>
            <a:off x="787398" y="-1"/>
            <a:ext cx="4279620" cy="327386"/>
          </a:xfrm>
          <a:prstGeom prst="rect">
            <a:avLst/>
          </a:prstGeom>
          <a:solidFill>
            <a:srgbClr val="12B9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4" name="Textfeld 3"/>
          <p:cNvSpPr txBox="1"/>
          <p:nvPr/>
        </p:nvSpPr>
        <p:spPr>
          <a:xfrm>
            <a:off x="797780" y="701953"/>
            <a:ext cx="3549040" cy="29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300" b="1">
                <a:solidFill>
                  <a:srgbClr val="12B9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en-US" dirty="0"/>
              <a:t>break </a:t>
            </a:r>
            <a:r>
              <a:rPr dirty="0"/>
              <a:t>// </a:t>
            </a:r>
            <a:r>
              <a:rPr lang="en-ZA" dirty="0"/>
              <a:t>starting</a:t>
            </a:r>
            <a:endParaRPr dirty="0"/>
          </a:p>
        </p:txBody>
      </p:sp>
      <p:sp>
        <p:nvSpPr>
          <p:cNvPr id="125" name="TextBox 7"/>
          <p:cNvSpPr txBox="1"/>
          <p:nvPr/>
        </p:nvSpPr>
        <p:spPr>
          <a:xfrm>
            <a:off x="3526751" y="4232993"/>
            <a:ext cx="2496029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endParaRPr/>
          </a:p>
        </p:txBody>
      </p:sp>
      <p:sp>
        <p:nvSpPr>
          <p:cNvPr id="134" name="Rechteck 3"/>
          <p:cNvSpPr/>
          <p:nvPr/>
        </p:nvSpPr>
        <p:spPr>
          <a:xfrm>
            <a:off x="994" y="818955"/>
            <a:ext cx="496576" cy="78001"/>
          </a:xfrm>
          <a:prstGeom prst="rect">
            <a:avLst/>
          </a:prstGeom>
          <a:solidFill>
            <a:schemeClr val="accent3">
              <a:lumOff val="10616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5" name="Rechteck 3"/>
          <p:cNvSpPr/>
          <p:nvPr/>
        </p:nvSpPr>
        <p:spPr>
          <a:xfrm>
            <a:off x="495423" y="818955"/>
            <a:ext cx="78001" cy="78001"/>
          </a:xfrm>
          <a:prstGeom prst="rect">
            <a:avLst/>
          </a:prstGeom>
          <a:solidFill>
            <a:srgbClr val="12B9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3" name="Einloggen"/>
          <p:cNvSpPr txBox="1"/>
          <p:nvPr/>
        </p:nvSpPr>
        <p:spPr>
          <a:xfrm>
            <a:off x="910528" y="3789696"/>
            <a:ext cx="2287780" cy="253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ctr">
            <a:spAutoFit/>
          </a:bodyPr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r>
              <a:rPr lang="hr-HR" sz="1050" dirty="0"/>
              <a:t>Change store</a:t>
            </a:r>
            <a:endParaRPr sz="1050" dirty="0"/>
          </a:p>
        </p:txBody>
      </p:sp>
      <p:sp>
        <p:nvSpPr>
          <p:cNvPr id="49" name="Einloggen">
            <a:extLst>
              <a:ext uri="{FF2B5EF4-FFF2-40B4-BE49-F238E27FC236}">
                <a16:creationId xmlns:a16="http://schemas.microsoft.com/office/drawing/2014/main" id="{305F96BC-B6D4-DE41-A4B7-2B3554DCBA8C}"/>
              </a:ext>
            </a:extLst>
          </p:cNvPr>
          <p:cNvSpPr txBox="1"/>
          <p:nvPr/>
        </p:nvSpPr>
        <p:spPr>
          <a:xfrm>
            <a:off x="901374" y="4354293"/>
            <a:ext cx="2298347" cy="253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ctr">
            <a:spAutoFit/>
          </a:bodyPr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r>
              <a:rPr lang="hr-HR" sz="1050" dirty="0"/>
              <a:t>Current issues</a:t>
            </a:r>
            <a:endParaRPr sz="105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556FD8F-875C-4803-A284-290D974E91B1}"/>
              </a:ext>
            </a:extLst>
          </p:cNvPr>
          <p:cNvCxnSpPr>
            <a:cxnSpLocks/>
          </p:cNvCxnSpPr>
          <p:nvPr/>
        </p:nvCxnSpPr>
        <p:spPr>
          <a:xfrm>
            <a:off x="4241800" y="3916653"/>
            <a:ext cx="825218" cy="0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5A06FAB-5F30-428A-838C-4B66242B4E47}"/>
              </a:ext>
            </a:extLst>
          </p:cNvPr>
          <p:cNvSpPr txBox="1"/>
          <p:nvPr/>
        </p:nvSpPr>
        <p:spPr>
          <a:xfrm>
            <a:off x="5395691" y="3547328"/>
            <a:ext cx="1103561" cy="7386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372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ZA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Tap on employees NFC card.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D3C06C-58E3-4B69-9A81-848933382D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33380" y="2090806"/>
            <a:ext cx="5228777" cy="3921582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477085F-677B-4BCE-9327-31CC4D9489C3}"/>
              </a:ext>
            </a:extLst>
          </p:cNvPr>
          <p:cNvCxnSpPr>
            <a:cxnSpLocks/>
          </p:cNvCxnSpPr>
          <p:nvPr/>
        </p:nvCxnSpPr>
        <p:spPr>
          <a:xfrm>
            <a:off x="4346820" y="5426787"/>
            <a:ext cx="720198" cy="0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C42B10F-426E-46A8-B50D-2E1E771B5461}"/>
              </a:ext>
            </a:extLst>
          </p:cNvPr>
          <p:cNvSpPr txBox="1"/>
          <p:nvPr/>
        </p:nvSpPr>
        <p:spPr>
          <a:xfrm>
            <a:off x="5434222" y="4842012"/>
            <a:ext cx="1103561" cy="11695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372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ZA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You will see employee has been registered for their break</a:t>
            </a:r>
          </a:p>
        </p:txBody>
      </p:sp>
    </p:spTree>
    <p:extLst>
      <p:ext uri="{BB962C8B-B14F-4D97-AF65-F5344CB8AC3E}">
        <p14:creationId xmlns:p14="http://schemas.microsoft.com/office/powerpoint/2010/main" val="229574279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feld 13"/>
          <p:cNvSpPr txBox="1"/>
          <p:nvPr/>
        </p:nvSpPr>
        <p:spPr>
          <a:xfrm>
            <a:off x="1236070" y="2943570"/>
            <a:ext cx="167702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 b="1">
                <a:solidFill>
                  <a:srgbClr val="006A8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 lang="en-GB" dirty="0"/>
          </a:p>
        </p:txBody>
      </p:sp>
      <p:sp>
        <p:nvSpPr>
          <p:cNvPr id="123" name="Rechteck 3"/>
          <p:cNvSpPr/>
          <p:nvPr/>
        </p:nvSpPr>
        <p:spPr>
          <a:xfrm>
            <a:off x="787398" y="-1"/>
            <a:ext cx="4279620" cy="327386"/>
          </a:xfrm>
          <a:prstGeom prst="rect">
            <a:avLst/>
          </a:prstGeom>
          <a:solidFill>
            <a:srgbClr val="12B9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24" name="Textfeld 3"/>
          <p:cNvSpPr txBox="1"/>
          <p:nvPr/>
        </p:nvSpPr>
        <p:spPr>
          <a:xfrm>
            <a:off x="797780" y="701953"/>
            <a:ext cx="3549040" cy="29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300" b="1">
                <a:solidFill>
                  <a:srgbClr val="12B9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en-ZA" dirty="0"/>
              <a:t>break </a:t>
            </a:r>
            <a:r>
              <a:rPr dirty="0"/>
              <a:t>//</a:t>
            </a:r>
            <a:r>
              <a:rPr lang="en-ZA" dirty="0"/>
              <a:t> ending</a:t>
            </a:r>
            <a:endParaRPr dirty="0"/>
          </a:p>
        </p:txBody>
      </p:sp>
      <p:sp>
        <p:nvSpPr>
          <p:cNvPr id="134" name="Rechteck 3"/>
          <p:cNvSpPr/>
          <p:nvPr/>
        </p:nvSpPr>
        <p:spPr>
          <a:xfrm>
            <a:off x="994" y="818955"/>
            <a:ext cx="496576" cy="78001"/>
          </a:xfrm>
          <a:prstGeom prst="rect">
            <a:avLst/>
          </a:prstGeom>
          <a:solidFill>
            <a:schemeClr val="accent3">
              <a:lumOff val="10616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5" name="Rechteck 3"/>
          <p:cNvSpPr/>
          <p:nvPr/>
        </p:nvSpPr>
        <p:spPr>
          <a:xfrm>
            <a:off x="495423" y="818955"/>
            <a:ext cx="78001" cy="78001"/>
          </a:xfrm>
          <a:prstGeom prst="rect">
            <a:avLst/>
          </a:prstGeom>
          <a:solidFill>
            <a:srgbClr val="12B9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A5E4E18-C278-4E6F-A594-0EC548B79536}"/>
              </a:ext>
            </a:extLst>
          </p:cNvPr>
          <p:cNvCxnSpPr>
            <a:cxnSpLocks/>
          </p:cNvCxnSpPr>
          <p:nvPr/>
        </p:nvCxnSpPr>
        <p:spPr>
          <a:xfrm>
            <a:off x="3741589" y="3374457"/>
            <a:ext cx="1210462" cy="0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A2A0774-3C46-42D0-B458-2C8068194E4A}"/>
              </a:ext>
            </a:extLst>
          </p:cNvPr>
          <p:cNvSpPr txBox="1"/>
          <p:nvPr/>
        </p:nvSpPr>
        <p:spPr>
          <a:xfrm>
            <a:off x="5317130" y="2897404"/>
            <a:ext cx="1549400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372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ZA" sz="1400" dirty="0"/>
              <a:t>When an employee finishes their break.</a:t>
            </a:r>
          </a:p>
          <a:p>
            <a:pPr marL="0" marR="0" indent="0" algn="l" defTabSz="4372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ZA" sz="1400" dirty="0"/>
              <a:t>Click on break</a:t>
            </a:r>
            <a:endParaRPr kumimoji="0" lang="en-ZA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BF2A95-64E1-4993-9AB5-542C772E7E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80" y="1562101"/>
            <a:ext cx="3058776" cy="803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47193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hteck 3"/>
          <p:cNvSpPr/>
          <p:nvPr/>
        </p:nvSpPr>
        <p:spPr>
          <a:xfrm>
            <a:off x="787398" y="-1"/>
            <a:ext cx="4279620" cy="327386"/>
          </a:xfrm>
          <a:prstGeom prst="rect">
            <a:avLst/>
          </a:prstGeom>
          <a:solidFill>
            <a:srgbClr val="12B9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4" name="Textfeld 3"/>
          <p:cNvSpPr txBox="1"/>
          <p:nvPr/>
        </p:nvSpPr>
        <p:spPr>
          <a:xfrm>
            <a:off x="797780" y="701953"/>
            <a:ext cx="3549040" cy="29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300" b="1">
                <a:solidFill>
                  <a:srgbClr val="12B9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en-US" dirty="0"/>
              <a:t>break </a:t>
            </a:r>
            <a:r>
              <a:rPr dirty="0"/>
              <a:t>// </a:t>
            </a:r>
            <a:r>
              <a:rPr lang="en-ZA" dirty="0"/>
              <a:t>ending</a:t>
            </a:r>
            <a:endParaRPr dirty="0"/>
          </a:p>
        </p:txBody>
      </p:sp>
      <p:sp>
        <p:nvSpPr>
          <p:cNvPr id="125" name="TextBox 7"/>
          <p:cNvSpPr txBox="1"/>
          <p:nvPr/>
        </p:nvSpPr>
        <p:spPr>
          <a:xfrm>
            <a:off x="3526751" y="4232993"/>
            <a:ext cx="2496029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endParaRPr/>
          </a:p>
        </p:txBody>
      </p:sp>
      <p:sp>
        <p:nvSpPr>
          <p:cNvPr id="134" name="Rechteck 3"/>
          <p:cNvSpPr/>
          <p:nvPr/>
        </p:nvSpPr>
        <p:spPr>
          <a:xfrm>
            <a:off x="994" y="818955"/>
            <a:ext cx="496576" cy="78001"/>
          </a:xfrm>
          <a:prstGeom prst="rect">
            <a:avLst/>
          </a:prstGeom>
          <a:solidFill>
            <a:schemeClr val="accent3">
              <a:lumOff val="10616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5" name="Rechteck 3"/>
          <p:cNvSpPr/>
          <p:nvPr/>
        </p:nvSpPr>
        <p:spPr>
          <a:xfrm>
            <a:off x="495423" y="818955"/>
            <a:ext cx="78001" cy="78001"/>
          </a:xfrm>
          <a:prstGeom prst="rect">
            <a:avLst/>
          </a:prstGeom>
          <a:solidFill>
            <a:srgbClr val="12B9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3" name="Einloggen"/>
          <p:cNvSpPr txBox="1"/>
          <p:nvPr/>
        </p:nvSpPr>
        <p:spPr>
          <a:xfrm>
            <a:off x="910528" y="3789696"/>
            <a:ext cx="2287780" cy="253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ctr">
            <a:spAutoFit/>
          </a:bodyPr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r>
              <a:rPr lang="hr-HR" sz="1050" dirty="0"/>
              <a:t>Change store</a:t>
            </a:r>
            <a:endParaRPr sz="1050" dirty="0"/>
          </a:p>
        </p:txBody>
      </p:sp>
      <p:sp>
        <p:nvSpPr>
          <p:cNvPr id="49" name="Einloggen">
            <a:extLst>
              <a:ext uri="{FF2B5EF4-FFF2-40B4-BE49-F238E27FC236}">
                <a16:creationId xmlns:a16="http://schemas.microsoft.com/office/drawing/2014/main" id="{305F96BC-B6D4-DE41-A4B7-2B3554DCBA8C}"/>
              </a:ext>
            </a:extLst>
          </p:cNvPr>
          <p:cNvSpPr txBox="1"/>
          <p:nvPr/>
        </p:nvSpPr>
        <p:spPr>
          <a:xfrm>
            <a:off x="901374" y="4354293"/>
            <a:ext cx="2298347" cy="253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ctr">
            <a:spAutoFit/>
          </a:bodyPr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r>
              <a:rPr lang="hr-HR" sz="1050" dirty="0"/>
              <a:t>Current issues</a:t>
            </a:r>
            <a:endParaRPr sz="105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556FD8F-875C-4803-A284-290D974E91B1}"/>
              </a:ext>
            </a:extLst>
          </p:cNvPr>
          <p:cNvCxnSpPr>
            <a:cxnSpLocks/>
          </p:cNvCxnSpPr>
          <p:nvPr/>
        </p:nvCxnSpPr>
        <p:spPr>
          <a:xfrm>
            <a:off x="4241800" y="3916653"/>
            <a:ext cx="825218" cy="0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5A06FAB-5F30-428A-838C-4B66242B4E47}"/>
              </a:ext>
            </a:extLst>
          </p:cNvPr>
          <p:cNvSpPr txBox="1"/>
          <p:nvPr/>
        </p:nvSpPr>
        <p:spPr>
          <a:xfrm>
            <a:off x="5395691" y="3547328"/>
            <a:ext cx="1103561" cy="7386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372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ZA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Tap on employees NFC card.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477085F-677B-4BCE-9327-31CC4D9489C3}"/>
              </a:ext>
            </a:extLst>
          </p:cNvPr>
          <p:cNvCxnSpPr>
            <a:cxnSpLocks/>
          </p:cNvCxnSpPr>
          <p:nvPr/>
        </p:nvCxnSpPr>
        <p:spPr>
          <a:xfrm>
            <a:off x="4346820" y="5426787"/>
            <a:ext cx="720198" cy="0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C42B10F-426E-46A8-B50D-2E1E771B5461}"/>
              </a:ext>
            </a:extLst>
          </p:cNvPr>
          <p:cNvSpPr txBox="1"/>
          <p:nvPr/>
        </p:nvSpPr>
        <p:spPr>
          <a:xfrm>
            <a:off x="5434222" y="4842012"/>
            <a:ext cx="1103561" cy="1384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372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ZA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You will see employee has been registered for their break to end.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862893-9029-4246-B596-017F47AA75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49905" y="1986088"/>
            <a:ext cx="4937432" cy="370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599289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feld 13"/>
          <p:cNvSpPr txBox="1"/>
          <p:nvPr/>
        </p:nvSpPr>
        <p:spPr>
          <a:xfrm>
            <a:off x="1236070" y="2943570"/>
            <a:ext cx="167702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 b="1">
                <a:solidFill>
                  <a:srgbClr val="006A8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 lang="en-GB" dirty="0"/>
          </a:p>
        </p:txBody>
      </p:sp>
      <p:sp>
        <p:nvSpPr>
          <p:cNvPr id="123" name="Rechteck 3"/>
          <p:cNvSpPr/>
          <p:nvPr/>
        </p:nvSpPr>
        <p:spPr>
          <a:xfrm>
            <a:off x="787398" y="-1"/>
            <a:ext cx="4279620" cy="327386"/>
          </a:xfrm>
          <a:prstGeom prst="rect">
            <a:avLst/>
          </a:prstGeom>
          <a:solidFill>
            <a:srgbClr val="12B9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24" name="Textfeld 3"/>
          <p:cNvSpPr txBox="1"/>
          <p:nvPr/>
        </p:nvSpPr>
        <p:spPr>
          <a:xfrm>
            <a:off x="797780" y="701953"/>
            <a:ext cx="3549040" cy="29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300" b="1">
                <a:solidFill>
                  <a:srgbClr val="12B9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en-ZA" dirty="0"/>
              <a:t>Absence </a:t>
            </a:r>
            <a:r>
              <a:rPr dirty="0"/>
              <a:t>//</a:t>
            </a:r>
          </a:p>
        </p:txBody>
      </p:sp>
      <p:sp>
        <p:nvSpPr>
          <p:cNvPr id="134" name="Rechteck 3"/>
          <p:cNvSpPr/>
          <p:nvPr/>
        </p:nvSpPr>
        <p:spPr>
          <a:xfrm>
            <a:off x="994" y="818955"/>
            <a:ext cx="496576" cy="78001"/>
          </a:xfrm>
          <a:prstGeom prst="rect">
            <a:avLst/>
          </a:prstGeom>
          <a:solidFill>
            <a:schemeClr val="accent3">
              <a:lumOff val="10616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5" name="Rechteck 3"/>
          <p:cNvSpPr/>
          <p:nvPr/>
        </p:nvSpPr>
        <p:spPr>
          <a:xfrm>
            <a:off x="495423" y="818955"/>
            <a:ext cx="78001" cy="78001"/>
          </a:xfrm>
          <a:prstGeom prst="rect">
            <a:avLst/>
          </a:prstGeom>
          <a:solidFill>
            <a:srgbClr val="12B9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A5E4E18-C278-4E6F-A594-0EC548B79536}"/>
              </a:ext>
            </a:extLst>
          </p:cNvPr>
          <p:cNvCxnSpPr>
            <a:cxnSpLocks/>
          </p:cNvCxnSpPr>
          <p:nvPr/>
        </p:nvCxnSpPr>
        <p:spPr>
          <a:xfrm>
            <a:off x="3741589" y="4961957"/>
            <a:ext cx="1210462" cy="0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A2A0774-3C46-42D0-B458-2C8068194E4A}"/>
              </a:ext>
            </a:extLst>
          </p:cNvPr>
          <p:cNvSpPr txBox="1"/>
          <p:nvPr/>
        </p:nvSpPr>
        <p:spPr>
          <a:xfrm>
            <a:off x="5272195" y="4583669"/>
            <a:ext cx="1549400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372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ZA" sz="1400" dirty="0"/>
              <a:t>When an employee is absent.</a:t>
            </a:r>
          </a:p>
          <a:p>
            <a:pPr marL="0" marR="0" indent="0" algn="l" defTabSz="4372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ZA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Click on record absence.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BF2A95-64E1-4993-9AB5-542C772E7E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80" y="1562101"/>
            <a:ext cx="3058776" cy="803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86976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hteck 3"/>
          <p:cNvSpPr/>
          <p:nvPr/>
        </p:nvSpPr>
        <p:spPr>
          <a:xfrm>
            <a:off x="787398" y="-1"/>
            <a:ext cx="4279620" cy="327386"/>
          </a:xfrm>
          <a:prstGeom prst="rect">
            <a:avLst/>
          </a:prstGeom>
          <a:solidFill>
            <a:srgbClr val="12B9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4" name="Textfeld 3"/>
          <p:cNvSpPr txBox="1"/>
          <p:nvPr/>
        </p:nvSpPr>
        <p:spPr>
          <a:xfrm>
            <a:off x="797780" y="701953"/>
            <a:ext cx="3549040" cy="29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300" b="1">
                <a:solidFill>
                  <a:srgbClr val="12B9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en-US" dirty="0"/>
              <a:t>absence </a:t>
            </a:r>
            <a:r>
              <a:rPr dirty="0"/>
              <a:t>// </a:t>
            </a:r>
          </a:p>
        </p:txBody>
      </p:sp>
      <p:sp>
        <p:nvSpPr>
          <p:cNvPr id="125" name="TextBox 7"/>
          <p:cNvSpPr txBox="1"/>
          <p:nvPr/>
        </p:nvSpPr>
        <p:spPr>
          <a:xfrm>
            <a:off x="3526751" y="4232993"/>
            <a:ext cx="2496029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endParaRPr/>
          </a:p>
        </p:txBody>
      </p:sp>
      <p:sp>
        <p:nvSpPr>
          <p:cNvPr id="134" name="Rechteck 3"/>
          <p:cNvSpPr/>
          <p:nvPr/>
        </p:nvSpPr>
        <p:spPr>
          <a:xfrm>
            <a:off x="994" y="818955"/>
            <a:ext cx="496576" cy="78001"/>
          </a:xfrm>
          <a:prstGeom prst="rect">
            <a:avLst/>
          </a:prstGeom>
          <a:solidFill>
            <a:schemeClr val="accent3">
              <a:lumOff val="10616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5" name="Rechteck 3"/>
          <p:cNvSpPr/>
          <p:nvPr/>
        </p:nvSpPr>
        <p:spPr>
          <a:xfrm>
            <a:off x="495423" y="818955"/>
            <a:ext cx="78001" cy="78001"/>
          </a:xfrm>
          <a:prstGeom prst="rect">
            <a:avLst/>
          </a:prstGeom>
          <a:solidFill>
            <a:srgbClr val="12B9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3" name="Einloggen"/>
          <p:cNvSpPr txBox="1"/>
          <p:nvPr/>
        </p:nvSpPr>
        <p:spPr>
          <a:xfrm>
            <a:off x="910528" y="3789696"/>
            <a:ext cx="2287780" cy="253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ctr">
            <a:spAutoFit/>
          </a:bodyPr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r>
              <a:rPr lang="hr-HR" sz="1050" dirty="0"/>
              <a:t>Change store</a:t>
            </a:r>
            <a:endParaRPr sz="1050" dirty="0"/>
          </a:p>
        </p:txBody>
      </p:sp>
      <p:sp>
        <p:nvSpPr>
          <p:cNvPr id="49" name="Einloggen">
            <a:extLst>
              <a:ext uri="{FF2B5EF4-FFF2-40B4-BE49-F238E27FC236}">
                <a16:creationId xmlns:a16="http://schemas.microsoft.com/office/drawing/2014/main" id="{305F96BC-B6D4-DE41-A4B7-2B3554DCBA8C}"/>
              </a:ext>
            </a:extLst>
          </p:cNvPr>
          <p:cNvSpPr txBox="1"/>
          <p:nvPr/>
        </p:nvSpPr>
        <p:spPr>
          <a:xfrm>
            <a:off x="901374" y="4354293"/>
            <a:ext cx="2298347" cy="253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ctr">
            <a:spAutoFit/>
          </a:bodyPr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r>
              <a:rPr lang="hr-HR" sz="1050" dirty="0"/>
              <a:t>Current issues</a:t>
            </a:r>
            <a:endParaRPr sz="105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556FD8F-875C-4803-A284-290D974E91B1}"/>
              </a:ext>
            </a:extLst>
          </p:cNvPr>
          <p:cNvCxnSpPr>
            <a:cxnSpLocks/>
          </p:cNvCxnSpPr>
          <p:nvPr/>
        </p:nvCxnSpPr>
        <p:spPr>
          <a:xfrm>
            <a:off x="4294310" y="3116553"/>
            <a:ext cx="825218" cy="0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5A06FAB-5F30-428A-838C-4B66242B4E47}"/>
              </a:ext>
            </a:extLst>
          </p:cNvPr>
          <p:cNvSpPr txBox="1"/>
          <p:nvPr/>
        </p:nvSpPr>
        <p:spPr>
          <a:xfrm>
            <a:off x="5471618" y="2808678"/>
            <a:ext cx="1103561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372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ZA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Click to select employee.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477085F-677B-4BCE-9327-31CC4D9489C3}"/>
              </a:ext>
            </a:extLst>
          </p:cNvPr>
          <p:cNvCxnSpPr>
            <a:cxnSpLocks/>
          </p:cNvCxnSpPr>
          <p:nvPr/>
        </p:nvCxnSpPr>
        <p:spPr>
          <a:xfrm>
            <a:off x="4486238" y="4232993"/>
            <a:ext cx="720198" cy="0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C42B10F-426E-46A8-B50D-2E1E771B5461}"/>
              </a:ext>
            </a:extLst>
          </p:cNvPr>
          <p:cNvSpPr txBox="1"/>
          <p:nvPr/>
        </p:nvSpPr>
        <p:spPr>
          <a:xfrm>
            <a:off x="5471618" y="3840496"/>
            <a:ext cx="1103561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372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ZA" sz="1400" dirty="0"/>
              <a:t>Click to select reason for absence.</a:t>
            </a:r>
            <a:endParaRPr kumimoji="0" lang="en-ZA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551696-EB7C-4DCD-8A0C-5B1CD3F067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21" y="1464387"/>
            <a:ext cx="4063999" cy="7924799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F5720D4-A826-47EE-ADE7-BF65D95B56CB}"/>
              </a:ext>
            </a:extLst>
          </p:cNvPr>
          <p:cNvCxnSpPr>
            <a:cxnSpLocks/>
          </p:cNvCxnSpPr>
          <p:nvPr/>
        </p:nvCxnSpPr>
        <p:spPr>
          <a:xfrm>
            <a:off x="4486238" y="5740400"/>
            <a:ext cx="720198" cy="0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BCD2B73-78F0-46E1-90B9-5BA71E644F28}"/>
              </a:ext>
            </a:extLst>
          </p:cNvPr>
          <p:cNvSpPr txBox="1"/>
          <p:nvPr/>
        </p:nvSpPr>
        <p:spPr>
          <a:xfrm>
            <a:off x="5418489" y="5207913"/>
            <a:ext cx="1208582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372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ZA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Change date for when you employee will return to work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3ED1147-BC4F-4A43-A3A9-B1C467CE1DC8}"/>
              </a:ext>
            </a:extLst>
          </p:cNvPr>
          <p:cNvCxnSpPr>
            <a:cxnSpLocks/>
          </p:cNvCxnSpPr>
          <p:nvPr/>
        </p:nvCxnSpPr>
        <p:spPr>
          <a:xfrm>
            <a:off x="4486238" y="7708900"/>
            <a:ext cx="720198" cy="0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9248790-4041-4F06-8BDB-06FBE949F07C}"/>
              </a:ext>
            </a:extLst>
          </p:cNvPr>
          <p:cNvSpPr txBox="1"/>
          <p:nvPr/>
        </p:nvSpPr>
        <p:spPr>
          <a:xfrm>
            <a:off x="5509719" y="7347765"/>
            <a:ext cx="1208582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372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ZA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Leave all relevant comments and click save.</a:t>
            </a:r>
          </a:p>
        </p:txBody>
      </p:sp>
    </p:spTree>
    <p:extLst>
      <p:ext uri="{BB962C8B-B14F-4D97-AF65-F5344CB8AC3E}">
        <p14:creationId xmlns:p14="http://schemas.microsoft.com/office/powerpoint/2010/main" val="2395944887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hteck 3"/>
          <p:cNvSpPr/>
          <p:nvPr/>
        </p:nvSpPr>
        <p:spPr>
          <a:xfrm>
            <a:off x="787398" y="-1"/>
            <a:ext cx="4279620" cy="327386"/>
          </a:xfrm>
          <a:prstGeom prst="rect">
            <a:avLst/>
          </a:prstGeom>
          <a:solidFill>
            <a:srgbClr val="12B9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4" name="Textfeld 3"/>
          <p:cNvSpPr txBox="1"/>
          <p:nvPr/>
        </p:nvSpPr>
        <p:spPr>
          <a:xfrm>
            <a:off x="797780" y="701953"/>
            <a:ext cx="3549040" cy="29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300" b="1">
                <a:solidFill>
                  <a:srgbClr val="12B9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en-US" dirty="0"/>
              <a:t>special break </a:t>
            </a:r>
            <a:r>
              <a:rPr dirty="0"/>
              <a:t>// </a:t>
            </a:r>
            <a:r>
              <a:rPr lang="en-ZA" dirty="0"/>
              <a:t>starting</a:t>
            </a:r>
            <a:endParaRPr dirty="0"/>
          </a:p>
        </p:txBody>
      </p:sp>
      <p:sp>
        <p:nvSpPr>
          <p:cNvPr id="125" name="TextBox 7"/>
          <p:cNvSpPr txBox="1"/>
          <p:nvPr/>
        </p:nvSpPr>
        <p:spPr>
          <a:xfrm>
            <a:off x="3526751" y="4232993"/>
            <a:ext cx="2496029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endParaRPr/>
          </a:p>
        </p:txBody>
      </p:sp>
      <p:sp>
        <p:nvSpPr>
          <p:cNvPr id="134" name="Rechteck 3"/>
          <p:cNvSpPr/>
          <p:nvPr/>
        </p:nvSpPr>
        <p:spPr>
          <a:xfrm>
            <a:off x="994" y="818955"/>
            <a:ext cx="496576" cy="78001"/>
          </a:xfrm>
          <a:prstGeom prst="rect">
            <a:avLst/>
          </a:prstGeom>
          <a:solidFill>
            <a:schemeClr val="accent3">
              <a:lumOff val="10616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5" name="Rechteck 3"/>
          <p:cNvSpPr/>
          <p:nvPr/>
        </p:nvSpPr>
        <p:spPr>
          <a:xfrm>
            <a:off x="495423" y="818955"/>
            <a:ext cx="78001" cy="78001"/>
          </a:xfrm>
          <a:prstGeom prst="rect">
            <a:avLst/>
          </a:prstGeom>
          <a:solidFill>
            <a:srgbClr val="12B9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3" name="Einloggen"/>
          <p:cNvSpPr txBox="1"/>
          <p:nvPr/>
        </p:nvSpPr>
        <p:spPr>
          <a:xfrm>
            <a:off x="910528" y="3789696"/>
            <a:ext cx="2287780" cy="253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ctr">
            <a:spAutoFit/>
          </a:bodyPr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r>
              <a:rPr lang="hr-HR" sz="1050" dirty="0"/>
              <a:t>Change store</a:t>
            </a:r>
            <a:endParaRPr sz="1050" dirty="0"/>
          </a:p>
        </p:txBody>
      </p:sp>
      <p:sp>
        <p:nvSpPr>
          <p:cNvPr id="49" name="Einloggen">
            <a:extLst>
              <a:ext uri="{FF2B5EF4-FFF2-40B4-BE49-F238E27FC236}">
                <a16:creationId xmlns:a16="http://schemas.microsoft.com/office/drawing/2014/main" id="{305F96BC-B6D4-DE41-A4B7-2B3554DCBA8C}"/>
              </a:ext>
            </a:extLst>
          </p:cNvPr>
          <p:cNvSpPr txBox="1"/>
          <p:nvPr/>
        </p:nvSpPr>
        <p:spPr>
          <a:xfrm>
            <a:off x="901374" y="4354293"/>
            <a:ext cx="2298347" cy="253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ctr">
            <a:spAutoFit/>
          </a:bodyPr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r>
              <a:rPr lang="hr-HR" sz="1050" dirty="0"/>
              <a:t>Current issues</a:t>
            </a:r>
            <a:endParaRPr sz="105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556FD8F-875C-4803-A284-290D974E91B1}"/>
              </a:ext>
            </a:extLst>
          </p:cNvPr>
          <p:cNvCxnSpPr>
            <a:cxnSpLocks/>
          </p:cNvCxnSpPr>
          <p:nvPr/>
        </p:nvCxnSpPr>
        <p:spPr>
          <a:xfrm>
            <a:off x="4241800" y="3916653"/>
            <a:ext cx="825218" cy="0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5A06FAB-5F30-428A-838C-4B66242B4E47}"/>
              </a:ext>
            </a:extLst>
          </p:cNvPr>
          <p:cNvSpPr txBox="1"/>
          <p:nvPr/>
        </p:nvSpPr>
        <p:spPr>
          <a:xfrm>
            <a:off x="5395691" y="3547328"/>
            <a:ext cx="1103561" cy="7386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372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ZA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Tap on employees NFC card.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477085F-677B-4BCE-9327-31CC4D9489C3}"/>
              </a:ext>
            </a:extLst>
          </p:cNvPr>
          <p:cNvCxnSpPr>
            <a:cxnSpLocks/>
          </p:cNvCxnSpPr>
          <p:nvPr/>
        </p:nvCxnSpPr>
        <p:spPr>
          <a:xfrm>
            <a:off x="4346820" y="5426787"/>
            <a:ext cx="720198" cy="0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C42B10F-426E-46A8-B50D-2E1E771B5461}"/>
              </a:ext>
            </a:extLst>
          </p:cNvPr>
          <p:cNvSpPr txBox="1"/>
          <p:nvPr/>
        </p:nvSpPr>
        <p:spPr>
          <a:xfrm>
            <a:off x="5434222" y="4842012"/>
            <a:ext cx="1103561" cy="18158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372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ZA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You will see employee has been registered for their break to start. Click please select a reason.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567CB6-DB8A-4506-BD7D-2CC71CE243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18516" y="1957268"/>
            <a:ext cx="5350553" cy="401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71281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feld 13"/>
          <p:cNvSpPr txBox="1"/>
          <p:nvPr/>
        </p:nvSpPr>
        <p:spPr>
          <a:xfrm>
            <a:off x="1236070" y="2943570"/>
            <a:ext cx="4136030" cy="2862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1200" b="1">
                <a:solidFill>
                  <a:srgbClr val="006A8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sz="2800" dirty="0"/>
              <a:t>Test Link:</a:t>
            </a:r>
          </a:p>
          <a:p>
            <a:endParaRPr lang="en-GB" sz="2800" dirty="0"/>
          </a:p>
          <a:p>
            <a:r>
              <a:rPr lang="en-GB" sz="2800" dirty="0">
                <a:hlinkClick r:id="rId2"/>
              </a:rPr>
              <a:t>https://goo.gl/forms/1xFYAzYXztkJM4r62</a:t>
            </a:r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dirty="0"/>
          </a:p>
        </p:txBody>
      </p:sp>
      <p:sp>
        <p:nvSpPr>
          <p:cNvPr id="123" name="Rechteck 3"/>
          <p:cNvSpPr/>
          <p:nvPr/>
        </p:nvSpPr>
        <p:spPr>
          <a:xfrm>
            <a:off x="787398" y="-1"/>
            <a:ext cx="4279620" cy="327386"/>
          </a:xfrm>
          <a:prstGeom prst="rect">
            <a:avLst/>
          </a:prstGeom>
          <a:solidFill>
            <a:srgbClr val="12B9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34" name="Rechteck 3"/>
          <p:cNvSpPr/>
          <p:nvPr/>
        </p:nvSpPr>
        <p:spPr>
          <a:xfrm>
            <a:off x="994" y="818955"/>
            <a:ext cx="496576" cy="78001"/>
          </a:xfrm>
          <a:prstGeom prst="rect">
            <a:avLst/>
          </a:prstGeom>
          <a:solidFill>
            <a:schemeClr val="accent3">
              <a:lumOff val="10616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5" name="Rechteck 3"/>
          <p:cNvSpPr/>
          <p:nvPr/>
        </p:nvSpPr>
        <p:spPr>
          <a:xfrm>
            <a:off x="495423" y="818955"/>
            <a:ext cx="78001" cy="78001"/>
          </a:xfrm>
          <a:prstGeom prst="rect">
            <a:avLst/>
          </a:prstGeom>
          <a:solidFill>
            <a:srgbClr val="12B9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7530867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feld 13"/>
          <p:cNvSpPr txBox="1"/>
          <p:nvPr/>
        </p:nvSpPr>
        <p:spPr>
          <a:xfrm>
            <a:off x="1236070" y="2943570"/>
            <a:ext cx="167702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 b="1">
                <a:solidFill>
                  <a:srgbClr val="006A8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 lang="en-GB" dirty="0"/>
          </a:p>
        </p:txBody>
      </p:sp>
      <p:sp>
        <p:nvSpPr>
          <p:cNvPr id="123" name="Rechteck 3"/>
          <p:cNvSpPr/>
          <p:nvPr/>
        </p:nvSpPr>
        <p:spPr>
          <a:xfrm>
            <a:off x="787398" y="-1"/>
            <a:ext cx="4279620" cy="327386"/>
          </a:xfrm>
          <a:prstGeom prst="rect">
            <a:avLst/>
          </a:prstGeom>
          <a:solidFill>
            <a:srgbClr val="12B9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24" name="Textfeld 3"/>
          <p:cNvSpPr txBox="1"/>
          <p:nvPr/>
        </p:nvSpPr>
        <p:spPr>
          <a:xfrm>
            <a:off x="797780" y="701953"/>
            <a:ext cx="3549040" cy="29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300" b="1">
                <a:solidFill>
                  <a:srgbClr val="12B9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en-ZA" dirty="0"/>
              <a:t>Special Break </a:t>
            </a:r>
            <a:r>
              <a:rPr dirty="0"/>
              <a:t>//</a:t>
            </a:r>
            <a:r>
              <a:rPr lang="en-ZA" dirty="0"/>
              <a:t> Starting</a:t>
            </a:r>
            <a:endParaRPr dirty="0"/>
          </a:p>
        </p:txBody>
      </p:sp>
      <p:sp>
        <p:nvSpPr>
          <p:cNvPr id="134" name="Rechteck 3"/>
          <p:cNvSpPr/>
          <p:nvPr/>
        </p:nvSpPr>
        <p:spPr>
          <a:xfrm>
            <a:off x="994" y="818955"/>
            <a:ext cx="496576" cy="78001"/>
          </a:xfrm>
          <a:prstGeom prst="rect">
            <a:avLst/>
          </a:prstGeom>
          <a:solidFill>
            <a:schemeClr val="accent3">
              <a:lumOff val="10616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5" name="Rechteck 3"/>
          <p:cNvSpPr/>
          <p:nvPr/>
        </p:nvSpPr>
        <p:spPr>
          <a:xfrm>
            <a:off x="495423" y="818955"/>
            <a:ext cx="78001" cy="78001"/>
          </a:xfrm>
          <a:prstGeom prst="rect">
            <a:avLst/>
          </a:prstGeom>
          <a:solidFill>
            <a:srgbClr val="12B9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A5E4E18-C278-4E6F-A594-0EC548B79536}"/>
              </a:ext>
            </a:extLst>
          </p:cNvPr>
          <p:cNvCxnSpPr>
            <a:cxnSpLocks/>
          </p:cNvCxnSpPr>
          <p:nvPr/>
        </p:nvCxnSpPr>
        <p:spPr>
          <a:xfrm>
            <a:off x="3856556" y="5800157"/>
            <a:ext cx="1210462" cy="0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A2A0774-3C46-42D0-B458-2C8068194E4A}"/>
              </a:ext>
            </a:extLst>
          </p:cNvPr>
          <p:cNvSpPr txBox="1"/>
          <p:nvPr/>
        </p:nvSpPr>
        <p:spPr>
          <a:xfrm>
            <a:off x="5308600" y="5323104"/>
            <a:ext cx="1549400" cy="1384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372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ZA" sz="1400" dirty="0"/>
              <a:t>For an employee who want to take a special break e.g. smoke break.</a:t>
            </a:r>
          </a:p>
          <a:p>
            <a:pPr marL="0" marR="0" indent="0" algn="l" defTabSz="4372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ZA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Click on </a:t>
            </a:r>
            <a:r>
              <a:rPr lang="en-ZA" sz="1400" dirty="0"/>
              <a:t>special break</a:t>
            </a:r>
            <a:r>
              <a:rPr kumimoji="0" lang="en-ZA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BF2A95-64E1-4993-9AB5-542C772E7E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80" y="1562101"/>
            <a:ext cx="3058776" cy="803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354720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hteck 3"/>
          <p:cNvSpPr/>
          <p:nvPr/>
        </p:nvSpPr>
        <p:spPr>
          <a:xfrm>
            <a:off x="787398" y="-1"/>
            <a:ext cx="4279620" cy="327386"/>
          </a:xfrm>
          <a:prstGeom prst="rect">
            <a:avLst/>
          </a:prstGeom>
          <a:solidFill>
            <a:srgbClr val="12B9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4" name="Textfeld 3"/>
          <p:cNvSpPr txBox="1"/>
          <p:nvPr/>
        </p:nvSpPr>
        <p:spPr>
          <a:xfrm>
            <a:off x="797780" y="701953"/>
            <a:ext cx="3549040" cy="29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300" b="1">
                <a:solidFill>
                  <a:srgbClr val="12B9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en-US" dirty="0"/>
              <a:t>special break </a:t>
            </a:r>
            <a:r>
              <a:rPr dirty="0"/>
              <a:t>// </a:t>
            </a:r>
            <a:r>
              <a:rPr lang="en-ZA" dirty="0"/>
              <a:t>starting</a:t>
            </a:r>
            <a:endParaRPr dirty="0"/>
          </a:p>
        </p:txBody>
      </p:sp>
      <p:sp>
        <p:nvSpPr>
          <p:cNvPr id="125" name="TextBox 7"/>
          <p:cNvSpPr txBox="1"/>
          <p:nvPr/>
        </p:nvSpPr>
        <p:spPr>
          <a:xfrm>
            <a:off x="3526751" y="4232993"/>
            <a:ext cx="2496029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endParaRPr/>
          </a:p>
        </p:txBody>
      </p:sp>
      <p:sp>
        <p:nvSpPr>
          <p:cNvPr id="134" name="Rechteck 3"/>
          <p:cNvSpPr/>
          <p:nvPr/>
        </p:nvSpPr>
        <p:spPr>
          <a:xfrm>
            <a:off x="994" y="818955"/>
            <a:ext cx="496576" cy="78001"/>
          </a:xfrm>
          <a:prstGeom prst="rect">
            <a:avLst/>
          </a:prstGeom>
          <a:solidFill>
            <a:schemeClr val="accent3">
              <a:lumOff val="10616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5" name="Rechteck 3"/>
          <p:cNvSpPr/>
          <p:nvPr/>
        </p:nvSpPr>
        <p:spPr>
          <a:xfrm>
            <a:off x="495423" y="818955"/>
            <a:ext cx="78001" cy="78001"/>
          </a:xfrm>
          <a:prstGeom prst="rect">
            <a:avLst/>
          </a:prstGeom>
          <a:solidFill>
            <a:srgbClr val="12B9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3" name="Einloggen"/>
          <p:cNvSpPr txBox="1"/>
          <p:nvPr/>
        </p:nvSpPr>
        <p:spPr>
          <a:xfrm>
            <a:off x="910528" y="3789696"/>
            <a:ext cx="2287780" cy="253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ctr">
            <a:spAutoFit/>
          </a:bodyPr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r>
              <a:rPr lang="hr-HR" sz="1050" dirty="0"/>
              <a:t>Change store</a:t>
            </a:r>
            <a:endParaRPr sz="1050" dirty="0"/>
          </a:p>
        </p:txBody>
      </p:sp>
      <p:sp>
        <p:nvSpPr>
          <p:cNvPr id="49" name="Einloggen">
            <a:extLst>
              <a:ext uri="{FF2B5EF4-FFF2-40B4-BE49-F238E27FC236}">
                <a16:creationId xmlns:a16="http://schemas.microsoft.com/office/drawing/2014/main" id="{305F96BC-B6D4-DE41-A4B7-2B3554DCBA8C}"/>
              </a:ext>
            </a:extLst>
          </p:cNvPr>
          <p:cNvSpPr txBox="1"/>
          <p:nvPr/>
        </p:nvSpPr>
        <p:spPr>
          <a:xfrm>
            <a:off x="901374" y="4354293"/>
            <a:ext cx="2298347" cy="253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ctr">
            <a:spAutoFit/>
          </a:bodyPr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r>
              <a:rPr lang="hr-HR" sz="1050" dirty="0"/>
              <a:t>Current issues</a:t>
            </a:r>
            <a:endParaRPr sz="105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477085F-677B-4BCE-9327-31CC4D9489C3}"/>
              </a:ext>
            </a:extLst>
          </p:cNvPr>
          <p:cNvCxnSpPr>
            <a:cxnSpLocks/>
          </p:cNvCxnSpPr>
          <p:nvPr/>
        </p:nvCxnSpPr>
        <p:spPr>
          <a:xfrm>
            <a:off x="4346820" y="4820499"/>
            <a:ext cx="720198" cy="0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C42B10F-426E-46A8-B50D-2E1E771B5461}"/>
              </a:ext>
            </a:extLst>
          </p:cNvPr>
          <p:cNvSpPr txBox="1"/>
          <p:nvPr/>
        </p:nvSpPr>
        <p:spPr>
          <a:xfrm>
            <a:off x="5395691" y="3373950"/>
            <a:ext cx="1103561" cy="28930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372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ZA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When you click on please select a reason.</a:t>
            </a:r>
          </a:p>
          <a:p>
            <a:pPr marL="0" marR="0" indent="0" algn="l" defTabSz="4372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ZA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You can either select other or smoke break.</a:t>
            </a:r>
          </a:p>
          <a:p>
            <a:pPr marL="0" marR="0" indent="0" algn="l" defTabSz="4372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ZA" sz="1400" dirty="0"/>
              <a:t>If you select other you must leave a reason.</a:t>
            </a:r>
          </a:p>
          <a:p>
            <a:pPr marL="0" marR="0" indent="0" algn="l" defTabSz="4372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ZA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Click save.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64141C-E66F-4DE2-A6A3-2B9AF34B18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71203" y="2583448"/>
            <a:ext cx="5399358" cy="404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661599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feld 13"/>
          <p:cNvSpPr txBox="1"/>
          <p:nvPr/>
        </p:nvSpPr>
        <p:spPr>
          <a:xfrm>
            <a:off x="1236070" y="2943570"/>
            <a:ext cx="167702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 b="1">
                <a:solidFill>
                  <a:srgbClr val="006A8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 lang="en-GB" dirty="0"/>
          </a:p>
        </p:txBody>
      </p:sp>
      <p:sp>
        <p:nvSpPr>
          <p:cNvPr id="123" name="Rechteck 3"/>
          <p:cNvSpPr/>
          <p:nvPr/>
        </p:nvSpPr>
        <p:spPr>
          <a:xfrm>
            <a:off x="787398" y="-1"/>
            <a:ext cx="4279620" cy="327386"/>
          </a:xfrm>
          <a:prstGeom prst="rect">
            <a:avLst/>
          </a:prstGeom>
          <a:solidFill>
            <a:srgbClr val="12B9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24" name="Textfeld 3"/>
          <p:cNvSpPr txBox="1"/>
          <p:nvPr/>
        </p:nvSpPr>
        <p:spPr>
          <a:xfrm>
            <a:off x="797780" y="701953"/>
            <a:ext cx="3549040" cy="29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300" b="1">
                <a:solidFill>
                  <a:srgbClr val="12B9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en-ZA" dirty="0"/>
              <a:t>Special Break </a:t>
            </a:r>
            <a:r>
              <a:rPr dirty="0"/>
              <a:t>//</a:t>
            </a:r>
            <a:r>
              <a:rPr lang="en-ZA" dirty="0"/>
              <a:t> Ending</a:t>
            </a:r>
            <a:endParaRPr dirty="0"/>
          </a:p>
        </p:txBody>
      </p:sp>
      <p:sp>
        <p:nvSpPr>
          <p:cNvPr id="134" name="Rechteck 3"/>
          <p:cNvSpPr/>
          <p:nvPr/>
        </p:nvSpPr>
        <p:spPr>
          <a:xfrm>
            <a:off x="994" y="818955"/>
            <a:ext cx="496576" cy="78001"/>
          </a:xfrm>
          <a:prstGeom prst="rect">
            <a:avLst/>
          </a:prstGeom>
          <a:solidFill>
            <a:schemeClr val="accent3">
              <a:lumOff val="10616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5" name="Rechteck 3"/>
          <p:cNvSpPr/>
          <p:nvPr/>
        </p:nvSpPr>
        <p:spPr>
          <a:xfrm>
            <a:off x="495423" y="818955"/>
            <a:ext cx="78001" cy="78001"/>
          </a:xfrm>
          <a:prstGeom prst="rect">
            <a:avLst/>
          </a:prstGeom>
          <a:solidFill>
            <a:srgbClr val="12B9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A5E4E18-C278-4E6F-A594-0EC548B79536}"/>
              </a:ext>
            </a:extLst>
          </p:cNvPr>
          <p:cNvCxnSpPr>
            <a:cxnSpLocks/>
          </p:cNvCxnSpPr>
          <p:nvPr/>
        </p:nvCxnSpPr>
        <p:spPr>
          <a:xfrm>
            <a:off x="3856556" y="5800157"/>
            <a:ext cx="1210462" cy="0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A2A0774-3C46-42D0-B458-2C8068194E4A}"/>
              </a:ext>
            </a:extLst>
          </p:cNvPr>
          <p:cNvSpPr txBox="1"/>
          <p:nvPr/>
        </p:nvSpPr>
        <p:spPr>
          <a:xfrm>
            <a:off x="5308600" y="5323104"/>
            <a:ext cx="1549400" cy="11695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372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ZA" sz="1400" dirty="0"/>
              <a:t>When an employee returns from special break.</a:t>
            </a:r>
          </a:p>
          <a:p>
            <a:pPr marL="0" marR="0" indent="0" algn="l" defTabSz="4372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ZA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Click on special break.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BF2A95-64E1-4993-9AB5-542C772E7E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80" y="1562101"/>
            <a:ext cx="3058776" cy="803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044650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hteck 3"/>
          <p:cNvSpPr/>
          <p:nvPr/>
        </p:nvSpPr>
        <p:spPr>
          <a:xfrm>
            <a:off x="787398" y="-1"/>
            <a:ext cx="4279620" cy="327386"/>
          </a:xfrm>
          <a:prstGeom prst="rect">
            <a:avLst/>
          </a:prstGeom>
          <a:solidFill>
            <a:srgbClr val="12B9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4" name="Textfeld 3"/>
          <p:cNvSpPr txBox="1"/>
          <p:nvPr/>
        </p:nvSpPr>
        <p:spPr>
          <a:xfrm>
            <a:off x="797780" y="701953"/>
            <a:ext cx="3549040" cy="29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300" b="1">
                <a:solidFill>
                  <a:srgbClr val="12B9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en-US" dirty="0"/>
              <a:t>special break </a:t>
            </a:r>
            <a:r>
              <a:rPr dirty="0"/>
              <a:t>// </a:t>
            </a:r>
            <a:r>
              <a:rPr lang="en-ZA" dirty="0"/>
              <a:t>ending</a:t>
            </a:r>
            <a:endParaRPr dirty="0"/>
          </a:p>
        </p:txBody>
      </p:sp>
      <p:sp>
        <p:nvSpPr>
          <p:cNvPr id="125" name="TextBox 7"/>
          <p:cNvSpPr txBox="1"/>
          <p:nvPr/>
        </p:nvSpPr>
        <p:spPr>
          <a:xfrm>
            <a:off x="3526751" y="4232993"/>
            <a:ext cx="2496029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endParaRPr/>
          </a:p>
        </p:txBody>
      </p:sp>
      <p:sp>
        <p:nvSpPr>
          <p:cNvPr id="134" name="Rechteck 3"/>
          <p:cNvSpPr/>
          <p:nvPr/>
        </p:nvSpPr>
        <p:spPr>
          <a:xfrm>
            <a:off x="994" y="818955"/>
            <a:ext cx="496576" cy="78001"/>
          </a:xfrm>
          <a:prstGeom prst="rect">
            <a:avLst/>
          </a:prstGeom>
          <a:solidFill>
            <a:schemeClr val="accent3">
              <a:lumOff val="10616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5" name="Rechteck 3"/>
          <p:cNvSpPr/>
          <p:nvPr/>
        </p:nvSpPr>
        <p:spPr>
          <a:xfrm>
            <a:off x="495423" y="818955"/>
            <a:ext cx="78001" cy="78001"/>
          </a:xfrm>
          <a:prstGeom prst="rect">
            <a:avLst/>
          </a:prstGeom>
          <a:solidFill>
            <a:srgbClr val="12B9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3" name="Einloggen"/>
          <p:cNvSpPr txBox="1"/>
          <p:nvPr/>
        </p:nvSpPr>
        <p:spPr>
          <a:xfrm>
            <a:off x="910528" y="3789696"/>
            <a:ext cx="2287780" cy="253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ctr">
            <a:spAutoFit/>
          </a:bodyPr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r>
              <a:rPr lang="hr-HR" sz="1050" dirty="0"/>
              <a:t>Change store</a:t>
            </a:r>
            <a:endParaRPr sz="1050" dirty="0"/>
          </a:p>
        </p:txBody>
      </p:sp>
      <p:sp>
        <p:nvSpPr>
          <p:cNvPr id="49" name="Einloggen">
            <a:extLst>
              <a:ext uri="{FF2B5EF4-FFF2-40B4-BE49-F238E27FC236}">
                <a16:creationId xmlns:a16="http://schemas.microsoft.com/office/drawing/2014/main" id="{305F96BC-B6D4-DE41-A4B7-2B3554DCBA8C}"/>
              </a:ext>
            </a:extLst>
          </p:cNvPr>
          <p:cNvSpPr txBox="1"/>
          <p:nvPr/>
        </p:nvSpPr>
        <p:spPr>
          <a:xfrm>
            <a:off x="901374" y="4354293"/>
            <a:ext cx="2298347" cy="253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ctr">
            <a:spAutoFit/>
          </a:bodyPr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r>
              <a:rPr lang="hr-HR" sz="1050" dirty="0"/>
              <a:t>Current issues</a:t>
            </a:r>
            <a:endParaRPr sz="105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477085F-677B-4BCE-9327-31CC4D9489C3}"/>
              </a:ext>
            </a:extLst>
          </p:cNvPr>
          <p:cNvCxnSpPr>
            <a:cxnSpLocks/>
          </p:cNvCxnSpPr>
          <p:nvPr/>
        </p:nvCxnSpPr>
        <p:spPr>
          <a:xfrm>
            <a:off x="4562720" y="3178245"/>
            <a:ext cx="720198" cy="0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C42B10F-426E-46A8-B50D-2E1E771B5461}"/>
              </a:ext>
            </a:extLst>
          </p:cNvPr>
          <p:cNvSpPr txBox="1"/>
          <p:nvPr/>
        </p:nvSpPr>
        <p:spPr>
          <a:xfrm>
            <a:off x="5498818" y="2378027"/>
            <a:ext cx="1103561" cy="16004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372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ZA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When employee returns from special break. Click on employees NFC card.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070C6A-9B76-41A6-9354-968F6C5A65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08814" y="2057767"/>
            <a:ext cx="5663582" cy="4247686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4402E35-6D6C-4950-AD41-BEAA78106A3F}"/>
              </a:ext>
            </a:extLst>
          </p:cNvPr>
          <p:cNvCxnSpPr>
            <a:cxnSpLocks/>
          </p:cNvCxnSpPr>
          <p:nvPr/>
        </p:nvCxnSpPr>
        <p:spPr>
          <a:xfrm>
            <a:off x="4562720" y="5651500"/>
            <a:ext cx="720198" cy="0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E3B38B0-5CF0-4774-B166-C45AD2204108}"/>
              </a:ext>
            </a:extLst>
          </p:cNvPr>
          <p:cNvSpPr txBox="1"/>
          <p:nvPr/>
        </p:nvSpPr>
        <p:spPr>
          <a:xfrm>
            <a:off x="5498818" y="5020510"/>
            <a:ext cx="1103561" cy="1384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ZA" sz="1400" dirty="0"/>
              <a:t>You will see employee has been registered for their special break to end.</a:t>
            </a:r>
          </a:p>
        </p:txBody>
      </p:sp>
    </p:spTree>
    <p:extLst>
      <p:ext uri="{BB962C8B-B14F-4D97-AF65-F5344CB8AC3E}">
        <p14:creationId xmlns:p14="http://schemas.microsoft.com/office/powerpoint/2010/main" val="2657675018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feld 13"/>
          <p:cNvSpPr txBox="1"/>
          <p:nvPr/>
        </p:nvSpPr>
        <p:spPr>
          <a:xfrm>
            <a:off x="1236070" y="2943570"/>
            <a:ext cx="167702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 b="1">
                <a:solidFill>
                  <a:srgbClr val="006A8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 lang="en-GB" dirty="0"/>
          </a:p>
        </p:txBody>
      </p:sp>
      <p:sp>
        <p:nvSpPr>
          <p:cNvPr id="123" name="Rechteck 3"/>
          <p:cNvSpPr/>
          <p:nvPr/>
        </p:nvSpPr>
        <p:spPr>
          <a:xfrm>
            <a:off x="787398" y="-1"/>
            <a:ext cx="4279620" cy="327386"/>
          </a:xfrm>
          <a:prstGeom prst="rect">
            <a:avLst/>
          </a:prstGeom>
          <a:solidFill>
            <a:srgbClr val="12B9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24" name="Textfeld 3"/>
          <p:cNvSpPr txBox="1"/>
          <p:nvPr/>
        </p:nvSpPr>
        <p:spPr>
          <a:xfrm>
            <a:off x="797780" y="701953"/>
            <a:ext cx="3549040" cy="29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300" b="1">
                <a:solidFill>
                  <a:srgbClr val="12B9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en-ZA" dirty="0"/>
              <a:t>Schedule Working Times </a:t>
            </a:r>
            <a:r>
              <a:rPr dirty="0"/>
              <a:t>//</a:t>
            </a:r>
          </a:p>
        </p:txBody>
      </p:sp>
      <p:sp>
        <p:nvSpPr>
          <p:cNvPr id="134" name="Rechteck 3"/>
          <p:cNvSpPr/>
          <p:nvPr/>
        </p:nvSpPr>
        <p:spPr>
          <a:xfrm>
            <a:off x="994" y="818955"/>
            <a:ext cx="496576" cy="78001"/>
          </a:xfrm>
          <a:prstGeom prst="rect">
            <a:avLst/>
          </a:prstGeom>
          <a:solidFill>
            <a:schemeClr val="accent3">
              <a:lumOff val="10616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5" name="Rechteck 3"/>
          <p:cNvSpPr/>
          <p:nvPr/>
        </p:nvSpPr>
        <p:spPr>
          <a:xfrm>
            <a:off x="495423" y="818955"/>
            <a:ext cx="78001" cy="78001"/>
          </a:xfrm>
          <a:prstGeom prst="rect">
            <a:avLst/>
          </a:prstGeom>
          <a:solidFill>
            <a:srgbClr val="12B9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A5E4E18-C278-4E6F-A594-0EC548B79536}"/>
              </a:ext>
            </a:extLst>
          </p:cNvPr>
          <p:cNvCxnSpPr>
            <a:cxnSpLocks/>
          </p:cNvCxnSpPr>
          <p:nvPr/>
        </p:nvCxnSpPr>
        <p:spPr>
          <a:xfrm>
            <a:off x="3856556" y="6651057"/>
            <a:ext cx="1210462" cy="0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A2A0774-3C46-42D0-B458-2C8068194E4A}"/>
              </a:ext>
            </a:extLst>
          </p:cNvPr>
          <p:cNvSpPr txBox="1"/>
          <p:nvPr/>
        </p:nvSpPr>
        <p:spPr>
          <a:xfrm>
            <a:off x="5285520" y="6066282"/>
            <a:ext cx="1549400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372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ZA" sz="1400" dirty="0"/>
              <a:t>To schedule staff working times</a:t>
            </a:r>
          </a:p>
          <a:p>
            <a:pPr marL="0" marR="0" indent="0" algn="l" defTabSz="4372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ZA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Click on schedule staff working time.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BF2A95-64E1-4993-9AB5-542C772E7E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80" y="1562101"/>
            <a:ext cx="3058776" cy="803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946105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hteck 3"/>
          <p:cNvSpPr/>
          <p:nvPr/>
        </p:nvSpPr>
        <p:spPr>
          <a:xfrm>
            <a:off x="787398" y="-1"/>
            <a:ext cx="4279620" cy="327386"/>
          </a:xfrm>
          <a:prstGeom prst="rect">
            <a:avLst/>
          </a:prstGeom>
          <a:solidFill>
            <a:srgbClr val="12B9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4" name="Textfeld 3"/>
          <p:cNvSpPr txBox="1"/>
          <p:nvPr/>
        </p:nvSpPr>
        <p:spPr>
          <a:xfrm>
            <a:off x="797780" y="701953"/>
            <a:ext cx="3549040" cy="29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300" b="1">
                <a:solidFill>
                  <a:srgbClr val="12B9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en-US" dirty="0"/>
              <a:t>schedule working time</a:t>
            </a:r>
            <a:r>
              <a:rPr dirty="0"/>
              <a:t>// </a:t>
            </a:r>
          </a:p>
        </p:txBody>
      </p:sp>
      <p:sp>
        <p:nvSpPr>
          <p:cNvPr id="125" name="TextBox 7"/>
          <p:cNvSpPr txBox="1"/>
          <p:nvPr/>
        </p:nvSpPr>
        <p:spPr>
          <a:xfrm>
            <a:off x="3526751" y="4232993"/>
            <a:ext cx="2496029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endParaRPr/>
          </a:p>
        </p:txBody>
      </p:sp>
      <p:sp>
        <p:nvSpPr>
          <p:cNvPr id="134" name="Rechteck 3"/>
          <p:cNvSpPr/>
          <p:nvPr/>
        </p:nvSpPr>
        <p:spPr>
          <a:xfrm>
            <a:off x="994" y="818955"/>
            <a:ext cx="496576" cy="78001"/>
          </a:xfrm>
          <a:prstGeom prst="rect">
            <a:avLst/>
          </a:prstGeom>
          <a:solidFill>
            <a:schemeClr val="accent3">
              <a:lumOff val="10616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5" name="Rechteck 3"/>
          <p:cNvSpPr/>
          <p:nvPr/>
        </p:nvSpPr>
        <p:spPr>
          <a:xfrm>
            <a:off x="495423" y="818955"/>
            <a:ext cx="78001" cy="78001"/>
          </a:xfrm>
          <a:prstGeom prst="rect">
            <a:avLst/>
          </a:prstGeom>
          <a:solidFill>
            <a:srgbClr val="12B9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3" name="Einloggen"/>
          <p:cNvSpPr txBox="1"/>
          <p:nvPr/>
        </p:nvSpPr>
        <p:spPr>
          <a:xfrm>
            <a:off x="910528" y="3789696"/>
            <a:ext cx="2287780" cy="253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ctr">
            <a:spAutoFit/>
          </a:bodyPr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r>
              <a:rPr lang="hr-HR" sz="1050" dirty="0"/>
              <a:t>Change store</a:t>
            </a:r>
            <a:endParaRPr sz="1050" dirty="0"/>
          </a:p>
        </p:txBody>
      </p:sp>
      <p:sp>
        <p:nvSpPr>
          <p:cNvPr id="49" name="Einloggen">
            <a:extLst>
              <a:ext uri="{FF2B5EF4-FFF2-40B4-BE49-F238E27FC236}">
                <a16:creationId xmlns:a16="http://schemas.microsoft.com/office/drawing/2014/main" id="{305F96BC-B6D4-DE41-A4B7-2B3554DCBA8C}"/>
              </a:ext>
            </a:extLst>
          </p:cNvPr>
          <p:cNvSpPr txBox="1"/>
          <p:nvPr/>
        </p:nvSpPr>
        <p:spPr>
          <a:xfrm>
            <a:off x="901374" y="4354293"/>
            <a:ext cx="2298347" cy="253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ctr">
            <a:spAutoFit/>
          </a:bodyPr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r>
              <a:rPr lang="hr-HR" sz="1050" dirty="0"/>
              <a:t>Current issues</a:t>
            </a:r>
            <a:endParaRPr sz="105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477085F-677B-4BCE-9327-31CC4D9489C3}"/>
              </a:ext>
            </a:extLst>
          </p:cNvPr>
          <p:cNvCxnSpPr>
            <a:cxnSpLocks/>
          </p:cNvCxnSpPr>
          <p:nvPr/>
        </p:nvCxnSpPr>
        <p:spPr>
          <a:xfrm>
            <a:off x="4562720" y="3178245"/>
            <a:ext cx="720198" cy="0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C42B10F-426E-46A8-B50D-2E1E771B5461}"/>
              </a:ext>
            </a:extLst>
          </p:cNvPr>
          <p:cNvSpPr txBox="1"/>
          <p:nvPr/>
        </p:nvSpPr>
        <p:spPr>
          <a:xfrm>
            <a:off x="5526518" y="2916636"/>
            <a:ext cx="1204482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372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ZA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Select week for scheduling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4402E35-6D6C-4950-AD41-BEAA78106A3F}"/>
              </a:ext>
            </a:extLst>
          </p:cNvPr>
          <p:cNvCxnSpPr>
            <a:cxnSpLocks/>
          </p:cNvCxnSpPr>
          <p:nvPr/>
        </p:nvCxnSpPr>
        <p:spPr>
          <a:xfrm>
            <a:off x="4562720" y="5651500"/>
            <a:ext cx="720198" cy="0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E3B38B0-5CF0-4774-B166-C45AD2204108}"/>
              </a:ext>
            </a:extLst>
          </p:cNvPr>
          <p:cNvSpPr txBox="1"/>
          <p:nvPr/>
        </p:nvSpPr>
        <p:spPr>
          <a:xfrm>
            <a:off x="5498818" y="5020510"/>
            <a:ext cx="1103561" cy="11695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ZA" sz="1400" dirty="0"/>
              <a:t>Select employee/s you wish to schedule work for.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40F929-0735-4D31-8A06-E4A748D1B5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82" y="1470860"/>
            <a:ext cx="3993356" cy="7099299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D65474F-B4D4-422E-842D-C68FFE2E1169}"/>
              </a:ext>
            </a:extLst>
          </p:cNvPr>
          <p:cNvCxnSpPr>
            <a:cxnSpLocks/>
          </p:cNvCxnSpPr>
          <p:nvPr/>
        </p:nvCxnSpPr>
        <p:spPr>
          <a:xfrm>
            <a:off x="4375640" y="8242300"/>
            <a:ext cx="720198" cy="0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BDFB441-DC3E-490A-AA91-C874D9F1F494}"/>
              </a:ext>
            </a:extLst>
          </p:cNvPr>
          <p:cNvSpPr txBox="1"/>
          <p:nvPr/>
        </p:nvSpPr>
        <p:spPr>
          <a:xfrm>
            <a:off x="5526518" y="8088412"/>
            <a:ext cx="813682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372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ZA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Click Next</a:t>
            </a:r>
          </a:p>
        </p:txBody>
      </p:sp>
    </p:spTree>
    <p:extLst>
      <p:ext uri="{BB962C8B-B14F-4D97-AF65-F5344CB8AC3E}">
        <p14:creationId xmlns:p14="http://schemas.microsoft.com/office/powerpoint/2010/main" val="130972961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hteck 3"/>
          <p:cNvSpPr/>
          <p:nvPr/>
        </p:nvSpPr>
        <p:spPr>
          <a:xfrm>
            <a:off x="787398" y="-1"/>
            <a:ext cx="4279620" cy="327386"/>
          </a:xfrm>
          <a:prstGeom prst="rect">
            <a:avLst/>
          </a:prstGeom>
          <a:solidFill>
            <a:srgbClr val="12B9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4" name="Textfeld 3"/>
          <p:cNvSpPr txBox="1"/>
          <p:nvPr/>
        </p:nvSpPr>
        <p:spPr>
          <a:xfrm>
            <a:off x="797780" y="701953"/>
            <a:ext cx="3549040" cy="29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300" b="1">
                <a:solidFill>
                  <a:srgbClr val="12B9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en-US" dirty="0"/>
              <a:t>schedule working time</a:t>
            </a:r>
            <a:r>
              <a:rPr dirty="0"/>
              <a:t>// </a:t>
            </a:r>
          </a:p>
        </p:txBody>
      </p:sp>
      <p:sp>
        <p:nvSpPr>
          <p:cNvPr id="125" name="TextBox 7"/>
          <p:cNvSpPr txBox="1"/>
          <p:nvPr/>
        </p:nvSpPr>
        <p:spPr>
          <a:xfrm>
            <a:off x="3526751" y="4232993"/>
            <a:ext cx="2496029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endParaRPr/>
          </a:p>
        </p:txBody>
      </p:sp>
      <p:sp>
        <p:nvSpPr>
          <p:cNvPr id="134" name="Rechteck 3"/>
          <p:cNvSpPr/>
          <p:nvPr/>
        </p:nvSpPr>
        <p:spPr>
          <a:xfrm>
            <a:off x="994" y="818955"/>
            <a:ext cx="496576" cy="78001"/>
          </a:xfrm>
          <a:prstGeom prst="rect">
            <a:avLst/>
          </a:prstGeom>
          <a:solidFill>
            <a:schemeClr val="accent3">
              <a:lumOff val="10616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5" name="Rechteck 3"/>
          <p:cNvSpPr/>
          <p:nvPr/>
        </p:nvSpPr>
        <p:spPr>
          <a:xfrm>
            <a:off x="495423" y="818955"/>
            <a:ext cx="78001" cy="78001"/>
          </a:xfrm>
          <a:prstGeom prst="rect">
            <a:avLst/>
          </a:prstGeom>
          <a:solidFill>
            <a:srgbClr val="12B9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3" name="Einloggen"/>
          <p:cNvSpPr txBox="1"/>
          <p:nvPr/>
        </p:nvSpPr>
        <p:spPr>
          <a:xfrm>
            <a:off x="910528" y="3789696"/>
            <a:ext cx="2287780" cy="253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ctr">
            <a:spAutoFit/>
          </a:bodyPr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r>
              <a:rPr lang="hr-HR" sz="1050" dirty="0"/>
              <a:t>Change store</a:t>
            </a:r>
            <a:endParaRPr sz="1050" dirty="0"/>
          </a:p>
        </p:txBody>
      </p:sp>
      <p:sp>
        <p:nvSpPr>
          <p:cNvPr id="49" name="Einloggen">
            <a:extLst>
              <a:ext uri="{FF2B5EF4-FFF2-40B4-BE49-F238E27FC236}">
                <a16:creationId xmlns:a16="http://schemas.microsoft.com/office/drawing/2014/main" id="{305F96BC-B6D4-DE41-A4B7-2B3554DCBA8C}"/>
              </a:ext>
            </a:extLst>
          </p:cNvPr>
          <p:cNvSpPr txBox="1"/>
          <p:nvPr/>
        </p:nvSpPr>
        <p:spPr>
          <a:xfrm>
            <a:off x="901374" y="4354293"/>
            <a:ext cx="2298347" cy="253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ctr">
            <a:spAutoFit/>
          </a:bodyPr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r>
              <a:rPr lang="hr-HR" sz="1050" dirty="0"/>
              <a:t>Current issues</a:t>
            </a:r>
            <a:endParaRPr sz="105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4402E35-6D6C-4950-AD41-BEAA78106A3F}"/>
              </a:ext>
            </a:extLst>
          </p:cNvPr>
          <p:cNvCxnSpPr>
            <a:cxnSpLocks/>
          </p:cNvCxnSpPr>
          <p:nvPr/>
        </p:nvCxnSpPr>
        <p:spPr>
          <a:xfrm>
            <a:off x="3166652" y="3463408"/>
            <a:ext cx="720198" cy="0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E3B38B0-5CF0-4774-B166-C45AD2204108}"/>
              </a:ext>
            </a:extLst>
          </p:cNvPr>
          <p:cNvSpPr txBox="1"/>
          <p:nvPr/>
        </p:nvSpPr>
        <p:spPr>
          <a:xfrm>
            <a:off x="4066834" y="2878633"/>
            <a:ext cx="1103561" cy="11695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ZA" sz="1400" dirty="0"/>
              <a:t>Select employee/s you wish to schedule work for.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D65474F-B4D4-422E-842D-C68FFE2E1169}"/>
              </a:ext>
            </a:extLst>
          </p:cNvPr>
          <p:cNvCxnSpPr>
            <a:cxnSpLocks/>
          </p:cNvCxnSpPr>
          <p:nvPr/>
        </p:nvCxnSpPr>
        <p:spPr>
          <a:xfrm>
            <a:off x="3166652" y="7137400"/>
            <a:ext cx="720198" cy="0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02FCC50C-8875-4461-A6DD-FE77455E2B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10" y="1314937"/>
            <a:ext cx="2147831" cy="38183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6F5333-9978-4C73-BE5E-3B1D334100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10" y="5431089"/>
            <a:ext cx="2147831" cy="381836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59342D9-2C7E-4D1B-BB18-7EDC6C126DA9}"/>
              </a:ext>
            </a:extLst>
          </p:cNvPr>
          <p:cNvSpPr txBox="1"/>
          <p:nvPr/>
        </p:nvSpPr>
        <p:spPr>
          <a:xfrm>
            <a:off x="4229100" y="6983512"/>
            <a:ext cx="2035171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lang="en-ZA" sz="1400" dirty="0"/>
              <a:t>Select week for scheduling</a:t>
            </a:r>
          </a:p>
        </p:txBody>
      </p:sp>
    </p:spTree>
    <p:extLst>
      <p:ext uri="{BB962C8B-B14F-4D97-AF65-F5344CB8AC3E}">
        <p14:creationId xmlns:p14="http://schemas.microsoft.com/office/powerpoint/2010/main" val="1709867394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hteck 3"/>
          <p:cNvSpPr/>
          <p:nvPr/>
        </p:nvSpPr>
        <p:spPr>
          <a:xfrm>
            <a:off x="787398" y="-1"/>
            <a:ext cx="4279620" cy="327386"/>
          </a:xfrm>
          <a:prstGeom prst="rect">
            <a:avLst/>
          </a:prstGeom>
          <a:solidFill>
            <a:srgbClr val="12B9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4" name="Textfeld 3"/>
          <p:cNvSpPr txBox="1"/>
          <p:nvPr/>
        </p:nvSpPr>
        <p:spPr>
          <a:xfrm>
            <a:off x="797780" y="701953"/>
            <a:ext cx="3549040" cy="29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300" b="1">
                <a:solidFill>
                  <a:srgbClr val="12B9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en-US" dirty="0"/>
              <a:t>schedule working time</a:t>
            </a:r>
            <a:r>
              <a:rPr dirty="0"/>
              <a:t>// </a:t>
            </a:r>
          </a:p>
        </p:txBody>
      </p:sp>
      <p:sp>
        <p:nvSpPr>
          <p:cNvPr id="125" name="TextBox 7"/>
          <p:cNvSpPr txBox="1"/>
          <p:nvPr/>
        </p:nvSpPr>
        <p:spPr>
          <a:xfrm>
            <a:off x="3526751" y="4232993"/>
            <a:ext cx="2496029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endParaRPr/>
          </a:p>
        </p:txBody>
      </p:sp>
      <p:sp>
        <p:nvSpPr>
          <p:cNvPr id="134" name="Rechteck 3"/>
          <p:cNvSpPr/>
          <p:nvPr/>
        </p:nvSpPr>
        <p:spPr>
          <a:xfrm>
            <a:off x="994" y="818955"/>
            <a:ext cx="496576" cy="78001"/>
          </a:xfrm>
          <a:prstGeom prst="rect">
            <a:avLst/>
          </a:prstGeom>
          <a:solidFill>
            <a:schemeClr val="accent3">
              <a:lumOff val="10616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5" name="Rechteck 3"/>
          <p:cNvSpPr/>
          <p:nvPr/>
        </p:nvSpPr>
        <p:spPr>
          <a:xfrm>
            <a:off x="495423" y="818955"/>
            <a:ext cx="78001" cy="78001"/>
          </a:xfrm>
          <a:prstGeom prst="rect">
            <a:avLst/>
          </a:prstGeom>
          <a:solidFill>
            <a:srgbClr val="12B9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3" name="Einloggen"/>
          <p:cNvSpPr txBox="1"/>
          <p:nvPr/>
        </p:nvSpPr>
        <p:spPr>
          <a:xfrm>
            <a:off x="910528" y="3789696"/>
            <a:ext cx="2287780" cy="253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ctr">
            <a:spAutoFit/>
          </a:bodyPr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r>
              <a:rPr lang="hr-HR" sz="1050" dirty="0"/>
              <a:t>Change store</a:t>
            </a:r>
            <a:endParaRPr sz="1050" dirty="0"/>
          </a:p>
        </p:txBody>
      </p:sp>
      <p:sp>
        <p:nvSpPr>
          <p:cNvPr id="49" name="Einloggen">
            <a:extLst>
              <a:ext uri="{FF2B5EF4-FFF2-40B4-BE49-F238E27FC236}">
                <a16:creationId xmlns:a16="http://schemas.microsoft.com/office/drawing/2014/main" id="{305F96BC-B6D4-DE41-A4B7-2B3554DCBA8C}"/>
              </a:ext>
            </a:extLst>
          </p:cNvPr>
          <p:cNvSpPr txBox="1"/>
          <p:nvPr/>
        </p:nvSpPr>
        <p:spPr>
          <a:xfrm>
            <a:off x="901374" y="4354293"/>
            <a:ext cx="2298347" cy="253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ctr">
            <a:spAutoFit/>
          </a:bodyPr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r>
              <a:rPr lang="hr-HR" sz="1050" dirty="0"/>
              <a:t>Current issues</a:t>
            </a:r>
            <a:endParaRPr sz="105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477085F-677B-4BCE-9327-31CC4D9489C3}"/>
              </a:ext>
            </a:extLst>
          </p:cNvPr>
          <p:cNvCxnSpPr>
            <a:cxnSpLocks/>
          </p:cNvCxnSpPr>
          <p:nvPr/>
        </p:nvCxnSpPr>
        <p:spPr>
          <a:xfrm>
            <a:off x="3429000" y="2809945"/>
            <a:ext cx="720198" cy="0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C42B10F-426E-46A8-B50D-2E1E771B5461}"/>
              </a:ext>
            </a:extLst>
          </p:cNvPr>
          <p:cNvSpPr txBox="1"/>
          <p:nvPr/>
        </p:nvSpPr>
        <p:spPr>
          <a:xfrm>
            <a:off x="4730116" y="2598939"/>
            <a:ext cx="1204482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372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ZA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Select day for scheduling,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4402E35-6D6C-4950-AD41-BEAA78106A3F}"/>
              </a:ext>
            </a:extLst>
          </p:cNvPr>
          <p:cNvCxnSpPr>
            <a:cxnSpLocks/>
          </p:cNvCxnSpPr>
          <p:nvPr/>
        </p:nvCxnSpPr>
        <p:spPr>
          <a:xfrm>
            <a:off x="1231900" y="3807492"/>
            <a:ext cx="3096948" cy="0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E3B38B0-5CF0-4774-B166-C45AD2204108}"/>
              </a:ext>
            </a:extLst>
          </p:cNvPr>
          <p:cNvSpPr txBox="1"/>
          <p:nvPr/>
        </p:nvSpPr>
        <p:spPr>
          <a:xfrm>
            <a:off x="4730116" y="3438658"/>
            <a:ext cx="1103561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ZA" sz="1400" dirty="0"/>
              <a:t>Choose work starting time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D65474F-B4D4-422E-842D-C68FFE2E1169}"/>
              </a:ext>
            </a:extLst>
          </p:cNvPr>
          <p:cNvCxnSpPr>
            <a:cxnSpLocks/>
          </p:cNvCxnSpPr>
          <p:nvPr/>
        </p:nvCxnSpPr>
        <p:spPr>
          <a:xfrm>
            <a:off x="3526751" y="8408887"/>
            <a:ext cx="720198" cy="0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BDFB441-DC3E-490A-AA91-C874D9F1F494}"/>
              </a:ext>
            </a:extLst>
          </p:cNvPr>
          <p:cNvSpPr txBox="1"/>
          <p:nvPr/>
        </p:nvSpPr>
        <p:spPr>
          <a:xfrm>
            <a:off x="4728812" y="8254999"/>
            <a:ext cx="1615184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372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ZA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Click Next to confirm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CF3AA6-500F-4A17-898E-C27C390ADE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18" y="1153360"/>
            <a:ext cx="2672118" cy="7734299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623681F9-37FA-44AF-A9FA-E5EC64E9E325}"/>
              </a:ext>
            </a:extLst>
          </p:cNvPr>
          <p:cNvSpPr/>
          <p:nvPr/>
        </p:nvSpPr>
        <p:spPr>
          <a:xfrm>
            <a:off x="1370533" y="3551288"/>
            <a:ext cx="3113350" cy="484632"/>
          </a:xfrm>
          <a:prstGeom prst="rightArrow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372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ZA" sz="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1E841E75-9C82-40A6-81AD-569B5B0EE1A6}"/>
              </a:ext>
            </a:extLst>
          </p:cNvPr>
          <p:cNvSpPr/>
          <p:nvPr/>
        </p:nvSpPr>
        <p:spPr>
          <a:xfrm>
            <a:off x="2008601" y="4236898"/>
            <a:ext cx="2475282" cy="484632"/>
          </a:xfrm>
          <a:prstGeom prst="rightArrow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372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ZA" sz="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A494F4A3-F459-40BF-B3E4-AFCEFAD14E24}"/>
              </a:ext>
            </a:extLst>
          </p:cNvPr>
          <p:cNvSpPr/>
          <p:nvPr/>
        </p:nvSpPr>
        <p:spPr>
          <a:xfrm>
            <a:off x="2652611" y="4888800"/>
            <a:ext cx="1831272" cy="484632"/>
          </a:xfrm>
          <a:prstGeom prst="rightArrow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372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ZA" sz="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1F7CB753-AD8C-4776-A7AC-533C32D9F2A5}"/>
              </a:ext>
            </a:extLst>
          </p:cNvPr>
          <p:cNvSpPr/>
          <p:nvPr/>
        </p:nvSpPr>
        <p:spPr>
          <a:xfrm>
            <a:off x="3226850" y="5540703"/>
            <a:ext cx="1257033" cy="484632"/>
          </a:xfrm>
          <a:prstGeom prst="rightArrow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372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ZA" sz="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1E4737A-35B7-435F-AAAF-3847A6CE136F}"/>
              </a:ext>
            </a:extLst>
          </p:cNvPr>
          <p:cNvSpPr txBox="1"/>
          <p:nvPr/>
        </p:nvSpPr>
        <p:spPr>
          <a:xfrm>
            <a:off x="4734579" y="4198312"/>
            <a:ext cx="1103561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ZA" sz="1400" dirty="0" err="1"/>
              <a:t>Choosework</a:t>
            </a:r>
            <a:r>
              <a:rPr lang="en-ZA" sz="1400" dirty="0"/>
              <a:t> ending time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059CCB1-2E82-439C-9E4C-58F618F24C42}"/>
              </a:ext>
            </a:extLst>
          </p:cNvPr>
          <p:cNvSpPr txBox="1"/>
          <p:nvPr/>
        </p:nvSpPr>
        <p:spPr>
          <a:xfrm>
            <a:off x="4730116" y="4870493"/>
            <a:ext cx="1103561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ZA" sz="1400" dirty="0"/>
              <a:t>Choose break starting time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186F29F-5F21-4E09-B6DA-3A07F692DED5}"/>
              </a:ext>
            </a:extLst>
          </p:cNvPr>
          <p:cNvSpPr txBox="1"/>
          <p:nvPr/>
        </p:nvSpPr>
        <p:spPr>
          <a:xfrm>
            <a:off x="4728812" y="5547543"/>
            <a:ext cx="1103561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ZA" sz="1400" dirty="0"/>
              <a:t>Choose break ending Time</a:t>
            </a:r>
          </a:p>
        </p:txBody>
      </p:sp>
    </p:spTree>
    <p:extLst>
      <p:ext uri="{BB962C8B-B14F-4D97-AF65-F5344CB8AC3E}">
        <p14:creationId xmlns:p14="http://schemas.microsoft.com/office/powerpoint/2010/main" val="443911178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feld 13"/>
          <p:cNvSpPr txBox="1"/>
          <p:nvPr/>
        </p:nvSpPr>
        <p:spPr>
          <a:xfrm>
            <a:off x="1236070" y="2943570"/>
            <a:ext cx="167702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 b="1">
                <a:solidFill>
                  <a:srgbClr val="006A8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 lang="en-GB" dirty="0"/>
          </a:p>
        </p:txBody>
      </p:sp>
      <p:sp>
        <p:nvSpPr>
          <p:cNvPr id="123" name="Rechteck 3"/>
          <p:cNvSpPr/>
          <p:nvPr/>
        </p:nvSpPr>
        <p:spPr>
          <a:xfrm>
            <a:off x="787398" y="-1"/>
            <a:ext cx="4279620" cy="327386"/>
          </a:xfrm>
          <a:prstGeom prst="rect">
            <a:avLst/>
          </a:prstGeom>
          <a:solidFill>
            <a:srgbClr val="12B9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24" name="Textfeld 3"/>
          <p:cNvSpPr txBox="1"/>
          <p:nvPr/>
        </p:nvSpPr>
        <p:spPr>
          <a:xfrm>
            <a:off x="797780" y="701953"/>
            <a:ext cx="3549040" cy="29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300" b="1">
                <a:solidFill>
                  <a:srgbClr val="12B9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en-ZA" dirty="0"/>
              <a:t>Inventory </a:t>
            </a:r>
            <a:r>
              <a:rPr dirty="0"/>
              <a:t>//</a:t>
            </a:r>
          </a:p>
        </p:txBody>
      </p:sp>
      <p:sp>
        <p:nvSpPr>
          <p:cNvPr id="134" name="Rechteck 3"/>
          <p:cNvSpPr/>
          <p:nvPr/>
        </p:nvSpPr>
        <p:spPr>
          <a:xfrm>
            <a:off x="994" y="818955"/>
            <a:ext cx="496576" cy="78001"/>
          </a:xfrm>
          <a:prstGeom prst="rect">
            <a:avLst/>
          </a:prstGeom>
          <a:solidFill>
            <a:schemeClr val="accent3">
              <a:lumOff val="10616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5" name="Rechteck 3"/>
          <p:cNvSpPr/>
          <p:nvPr/>
        </p:nvSpPr>
        <p:spPr>
          <a:xfrm>
            <a:off x="495423" y="818955"/>
            <a:ext cx="78001" cy="78001"/>
          </a:xfrm>
          <a:prstGeom prst="rect">
            <a:avLst/>
          </a:prstGeom>
          <a:solidFill>
            <a:srgbClr val="12B9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A5E4E18-C278-4E6F-A594-0EC548B79536}"/>
              </a:ext>
            </a:extLst>
          </p:cNvPr>
          <p:cNvCxnSpPr>
            <a:cxnSpLocks/>
          </p:cNvCxnSpPr>
          <p:nvPr/>
        </p:nvCxnSpPr>
        <p:spPr>
          <a:xfrm>
            <a:off x="3856556" y="7400357"/>
            <a:ext cx="1210462" cy="0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A2A0774-3C46-42D0-B458-2C8068194E4A}"/>
              </a:ext>
            </a:extLst>
          </p:cNvPr>
          <p:cNvSpPr txBox="1"/>
          <p:nvPr/>
        </p:nvSpPr>
        <p:spPr>
          <a:xfrm>
            <a:off x="5308600" y="6923304"/>
            <a:ext cx="1549400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372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ZA" sz="1400" dirty="0"/>
              <a:t>To check inventory.</a:t>
            </a:r>
          </a:p>
          <a:p>
            <a:pPr marL="0" marR="0" indent="0" algn="l" defTabSz="4372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ZA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Click on inventory.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BF2A95-64E1-4993-9AB5-542C772E7E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80" y="1562101"/>
            <a:ext cx="3058776" cy="803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09494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hteck 3"/>
          <p:cNvSpPr/>
          <p:nvPr/>
        </p:nvSpPr>
        <p:spPr>
          <a:xfrm>
            <a:off x="787398" y="-1"/>
            <a:ext cx="4279620" cy="327386"/>
          </a:xfrm>
          <a:prstGeom prst="rect">
            <a:avLst/>
          </a:prstGeom>
          <a:solidFill>
            <a:srgbClr val="12B9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4" name="Textfeld 3"/>
          <p:cNvSpPr txBox="1"/>
          <p:nvPr/>
        </p:nvSpPr>
        <p:spPr>
          <a:xfrm>
            <a:off x="797780" y="701953"/>
            <a:ext cx="3549040" cy="29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300" b="1">
                <a:solidFill>
                  <a:srgbClr val="12B9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en-US" dirty="0"/>
              <a:t>Inventory </a:t>
            </a:r>
            <a:r>
              <a:rPr dirty="0"/>
              <a:t>// </a:t>
            </a:r>
          </a:p>
        </p:txBody>
      </p:sp>
      <p:sp>
        <p:nvSpPr>
          <p:cNvPr id="125" name="TextBox 7"/>
          <p:cNvSpPr txBox="1"/>
          <p:nvPr/>
        </p:nvSpPr>
        <p:spPr>
          <a:xfrm>
            <a:off x="3526751" y="4232993"/>
            <a:ext cx="2496029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endParaRPr/>
          </a:p>
        </p:txBody>
      </p:sp>
      <p:sp>
        <p:nvSpPr>
          <p:cNvPr id="134" name="Rechteck 3"/>
          <p:cNvSpPr/>
          <p:nvPr/>
        </p:nvSpPr>
        <p:spPr>
          <a:xfrm>
            <a:off x="994" y="818955"/>
            <a:ext cx="496576" cy="78001"/>
          </a:xfrm>
          <a:prstGeom prst="rect">
            <a:avLst/>
          </a:prstGeom>
          <a:solidFill>
            <a:schemeClr val="accent3">
              <a:lumOff val="10616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5" name="Rechteck 3"/>
          <p:cNvSpPr/>
          <p:nvPr/>
        </p:nvSpPr>
        <p:spPr>
          <a:xfrm>
            <a:off x="495423" y="818955"/>
            <a:ext cx="78001" cy="78001"/>
          </a:xfrm>
          <a:prstGeom prst="rect">
            <a:avLst/>
          </a:prstGeom>
          <a:solidFill>
            <a:srgbClr val="12B9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3" name="Einloggen"/>
          <p:cNvSpPr txBox="1"/>
          <p:nvPr/>
        </p:nvSpPr>
        <p:spPr>
          <a:xfrm>
            <a:off x="910528" y="3789696"/>
            <a:ext cx="2287780" cy="253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ctr">
            <a:spAutoFit/>
          </a:bodyPr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r>
              <a:rPr lang="hr-HR" sz="1050" dirty="0"/>
              <a:t>Change store</a:t>
            </a:r>
            <a:endParaRPr sz="1050" dirty="0"/>
          </a:p>
        </p:txBody>
      </p:sp>
      <p:sp>
        <p:nvSpPr>
          <p:cNvPr id="49" name="Einloggen">
            <a:extLst>
              <a:ext uri="{FF2B5EF4-FFF2-40B4-BE49-F238E27FC236}">
                <a16:creationId xmlns:a16="http://schemas.microsoft.com/office/drawing/2014/main" id="{305F96BC-B6D4-DE41-A4B7-2B3554DCBA8C}"/>
              </a:ext>
            </a:extLst>
          </p:cNvPr>
          <p:cNvSpPr txBox="1"/>
          <p:nvPr/>
        </p:nvSpPr>
        <p:spPr>
          <a:xfrm>
            <a:off x="901374" y="4354293"/>
            <a:ext cx="2298347" cy="253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ctr">
            <a:spAutoFit/>
          </a:bodyPr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r>
              <a:rPr lang="hr-HR" sz="1050" dirty="0"/>
              <a:t>Current issues</a:t>
            </a:r>
            <a:endParaRPr sz="105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477085F-677B-4BCE-9327-31CC4D9489C3}"/>
              </a:ext>
            </a:extLst>
          </p:cNvPr>
          <p:cNvCxnSpPr>
            <a:cxnSpLocks/>
          </p:cNvCxnSpPr>
          <p:nvPr/>
        </p:nvCxnSpPr>
        <p:spPr>
          <a:xfrm>
            <a:off x="3986721" y="2919881"/>
            <a:ext cx="720198" cy="0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C42B10F-426E-46A8-B50D-2E1E771B5461}"/>
              </a:ext>
            </a:extLst>
          </p:cNvPr>
          <p:cNvSpPr txBox="1"/>
          <p:nvPr/>
        </p:nvSpPr>
        <p:spPr>
          <a:xfrm>
            <a:off x="5067018" y="2730359"/>
            <a:ext cx="1204482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372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ZA" sz="1400" dirty="0"/>
              <a:t>Click to scan </a:t>
            </a:r>
            <a:r>
              <a:rPr kumimoji="0" lang="en-ZA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bar code.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4402E35-6D6C-4950-AD41-BEAA78106A3F}"/>
              </a:ext>
            </a:extLst>
          </p:cNvPr>
          <p:cNvCxnSpPr>
            <a:cxnSpLocks/>
          </p:cNvCxnSpPr>
          <p:nvPr/>
        </p:nvCxnSpPr>
        <p:spPr>
          <a:xfrm>
            <a:off x="3842522" y="3916653"/>
            <a:ext cx="864397" cy="0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E3B38B0-5CF0-4774-B166-C45AD2204108}"/>
              </a:ext>
            </a:extLst>
          </p:cNvPr>
          <p:cNvSpPr txBox="1"/>
          <p:nvPr/>
        </p:nvSpPr>
        <p:spPr>
          <a:xfrm>
            <a:off x="5067018" y="3458835"/>
            <a:ext cx="1103561" cy="11695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ZA" sz="1400" dirty="0"/>
              <a:t>Or you can enter the bar code and the click enter barcode.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D65474F-B4D4-422E-842D-C68FFE2E1169}"/>
              </a:ext>
            </a:extLst>
          </p:cNvPr>
          <p:cNvCxnSpPr>
            <a:cxnSpLocks/>
          </p:cNvCxnSpPr>
          <p:nvPr/>
        </p:nvCxnSpPr>
        <p:spPr>
          <a:xfrm>
            <a:off x="4108940" y="8813800"/>
            <a:ext cx="720198" cy="0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BDFB441-DC3E-490A-AA91-C874D9F1F494}"/>
              </a:ext>
            </a:extLst>
          </p:cNvPr>
          <p:cNvSpPr txBox="1"/>
          <p:nvPr/>
        </p:nvSpPr>
        <p:spPr>
          <a:xfrm>
            <a:off x="5182185" y="8659912"/>
            <a:ext cx="1548815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372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ZA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Click update stock level to register new stock levels.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0D4E2E-A476-4AE7-9C93-47E3DD9F46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06" y="1060071"/>
            <a:ext cx="3493505" cy="834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96542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feld 13"/>
          <p:cNvSpPr txBox="1"/>
          <p:nvPr/>
        </p:nvSpPr>
        <p:spPr>
          <a:xfrm>
            <a:off x="1236070" y="2943570"/>
            <a:ext cx="167702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 b="1">
                <a:solidFill>
                  <a:srgbClr val="006A8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 lang="en-GB" dirty="0"/>
          </a:p>
        </p:txBody>
      </p:sp>
      <p:sp>
        <p:nvSpPr>
          <p:cNvPr id="123" name="Rechteck 3"/>
          <p:cNvSpPr/>
          <p:nvPr/>
        </p:nvSpPr>
        <p:spPr>
          <a:xfrm>
            <a:off x="787398" y="-1"/>
            <a:ext cx="4279620" cy="327386"/>
          </a:xfrm>
          <a:prstGeom prst="rect">
            <a:avLst/>
          </a:prstGeom>
          <a:solidFill>
            <a:srgbClr val="12B9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24" name="Textfeld 3"/>
          <p:cNvSpPr txBox="1"/>
          <p:nvPr/>
        </p:nvSpPr>
        <p:spPr>
          <a:xfrm>
            <a:off x="797780" y="701953"/>
            <a:ext cx="3549040" cy="29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300" b="1">
                <a:solidFill>
                  <a:srgbClr val="12B9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en-US" dirty="0"/>
              <a:t>menu</a:t>
            </a:r>
            <a:r>
              <a:rPr dirty="0"/>
              <a:t> //</a:t>
            </a:r>
          </a:p>
        </p:txBody>
      </p:sp>
      <p:sp>
        <p:nvSpPr>
          <p:cNvPr id="134" name="Rechteck 3"/>
          <p:cNvSpPr/>
          <p:nvPr/>
        </p:nvSpPr>
        <p:spPr>
          <a:xfrm>
            <a:off x="994" y="818955"/>
            <a:ext cx="496576" cy="78001"/>
          </a:xfrm>
          <a:prstGeom prst="rect">
            <a:avLst/>
          </a:prstGeom>
          <a:solidFill>
            <a:schemeClr val="accent3">
              <a:lumOff val="10616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5" name="Rechteck 3"/>
          <p:cNvSpPr/>
          <p:nvPr/>
        </p:nvSpPr>
        <p:spPr>
          <a:xfrm>
            <a:off x="495423" y="818955"/>
            <a:ext cx="78001" cy="78001"/>
          </a:xfrm>
          <a:prstGeom prst="rect">
            <a:avLst/>
          </a:prstGeom>
          <a:solidFill>
            <a:srgbClr val="12B9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A5E4E18-C278-4E6F-A594-0EC548B79536}"/>
              </a:ext>
            </a:extLst>
          </p:cNvPr>
          <p:cNvCxnSpPr/>
          <p:nvPr/>
        </p:nvCxnSpPr>
        <p:spPr>
          <a:xfrm>
            <a:off x="4346820" y="4000500"/>
            <a:ext cx="847480" cy="0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A2A0774-3C46-42D0-B458-2C8068194E4A}"/>
              </a:ext>
            </a:extLst>
          </p:cNvPr>
          <p:cNvSpPr txBox="1"/>
          <p:nvPr/>
        </p:nvSpPr>
        <p:spPr>
          <a:xfrm>
            <a:off x="5240930" y="3559963"/>
            <a:ext cx="1549400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372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ZA" sz="1400" dirty="0"/>
              <a:t>Click on any of the menu options to complete a task.</a:t>
            </a:r>
            <a:endParaRPr kumimoji="0" lang="en-ZA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BF2A95-64E1-4993-9AB5-542C772E7E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80" y="1562101"/>
            <a:ext cx="3058776" cy="803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894776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hteck 3"/>
          <p:cNvSpPr/>
          <p:nvPr/>
        </p:nvSpPr>
        <p:spPr>
          <a:xfrm>
            <a:off x="787398" y="-1"/>
            <a:ext cx="4279620" cy="327386"/>
          </a:xfrm>
          <a:prstGeom prst="rect">
            <a:avLst/>
          </a:prstGeom>
          <a:solidFill>
            <a:srgbClr val="12B9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4" name="Textfeld 3"/>
          <p:cNvSpPr txBox="1"/>
          <p:nvPr/>
        </p:nvSpPr>
        <p:spPr>
          <a:xfrm>
            <a:off x="797780" y="701953"/>
            <a:ext cx="3549040" cy="29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300" b="1">
                <a:solidFill>
                  <a:srgbClr val="12B9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en-US" dirty="0"/>
              <a:t>Inventory </a:t>
            </a:r>
            <a:r>
              <a:rPr dirty="0"/>
              <a:t>// </a:t>
            </a:r>
          </a:p>
        </p:txBody>
      </p:sp>
      <p:sp>
        <p:nvSpPr>
          <p:cNvPr id="125" name="TextBox 7"/>
          <p:cNvSpPr txBox="1"/>
          <p:nvPr/>
        </p:nvSpPr>
        <p:spPr>
          <a:xfrm>
            <a:off x="3526751" y="4232993"/>
            <a:ext cx="2496029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endParaRPr/>
          </a:p>
        </p:txBody>
      </p:sp>
      <p:sp>
        <p:nvSpPr>
          <p:cNvPr id="134" name="Rechteck 3"/>
          <p:cNvSpPr/>
          <p:nvPr/>
        </p:nvSpPr>
        <p:spPr>
          <a:xfrm>
            <a:off x="994" y="818955"/>
            <a:ext cx="496576" cy="78001"/>
          </a:xfrm>
          <a:prstGeom prst="rect">
            <a:avLst/>
          </a:prstGeom>
          <a:solidFill>
            <a:schemeClr val="accent3">
              <a:lumOff val="10616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5" name="Rechteck 3"/>
          <p:cNvSpPr/>
          <p:nvPr/>
        </p:nvSpPr>
        <p:spPr>
          <a:xfrm>
            <a:off x="495423" y="818955"/>
            <a:ext cx="78001" cy="78001"/>
          </a:xfrm>
          <a:prstGeom prst="rect">
            <a:avLst/>
          </a:prstGeom>
          <a:solidFill>
            <a:srgbClr val="12B9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3" name="Einloggen"/>
          <p:cNvSpPr txBox="1"/>
          <p:nvPr/>
        </p:nvSpPr>
        <p:spPr>
          <a:xfrm>
            <a:off x="910528" y="3789696"/>
            <a:ext cx="2287780" cy="253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ctr">
            <a:spAutoFit/>
          </a:bodyPr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r>
              <a:rPr lang="hr-HR" sz="1050" dirty="0"/>
              <a:t>Change store</a:t>
            </a:r>
            <a:endParaRPr sz="1050" dirty="0"/>
          </a:p>
        </p:txBody>
      </p:sp>
      <p:sp>
        <p:nvSpPr>
          <p:cNvPr id="49" name="Einloggen">
            <a:extLst>
              <a:ext uri="{FF2B5EF4-FFF2-40B4-BE49-F238E27FC236}">
                <a16:creationId xmlns:a16="http://schemas.microsoft.com/office/drawing/2014/main" id="{305F96BC-B6D4-DE41-A4B7-2B3554DCBA8C}"/>
              </a:ext>
            </a:extLst>
          </p:cNvPr>
          <p:cNvSpPr txBox="1"/>
          <p:nvPr/>
        </p:nvSpPr>
        <p:spPr>
          <a:xfrm>
            <a:off x="901374" y="4354293"/>
            <a:ext cx="2298347" cy="253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ctr">
            <a:spAutoFit/>
          </a:bodyPr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r>
              <a:rPr lang="hr-HR" sz="1050" dirty="0"/>
              <a:t>Current issues</a:t>
            </a:r>
            <a:endParaRPr sz="105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4402E35-6D6C-4950-AD41-BEAA78106A3F}"/>
              </a:ext>
            </a:extLst>
          </p:cNvPr>
          <p:cNvCxnSpPr>
            <a:cxnSpLocks/>
          </p:cNvCxnSpPr>
          <p:nvPr/>
        </p:nvCxnSpPr>
        <p:spPr>
          <a:xfrm>
            <a:off x="3642233" y="5651500"/>
            <a:ext cx="720198" cy="0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E3B38B0-5CF0-4774-B166-C45AD2204108}"/>
              </a:ext>
            </a:extLst>
          </p:cNvPr>
          <p:cNvSpPr txBox="1"/>
          <p:nvPr/>
        </p:nvSpPr>
        <p:spPr>
          <a:xfrm>
            <a:off x="4774765" y="5066725"/>
            <a:ext cx="1103561" cy="1384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ZA" sz="1400" dirty="0"/>
              <a:t>Once bar code is entered product information appears.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D65474F-B4D4-422E-842D-C68FFE2E1169}"/>
              </a:ext>
            </a:extLst>
          </p:cNvPr>
          <p:cNvCxnSpPr>
            <a:cxnSpLocks/>
          </p:cNvCxnSpPr>
          <p:nvPr/>
        </p:nvCxnSpPr>
        <p:spPr>
          <a:xfrm>
            <a:off x="3642233" y="8384822"/>
            <a:ext cx="720198" cy="0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BDFB441-DC3E-490A-AA91-C874D9F1F494}"/>
              </a:ext>
            </a:extLst>
          </p:cNvPr>
          <p:cNvSpPr txBox="1"/>
          <p:nvPr/>
        </p:nvSpPr>
        <p:spPr>
          <a:xfrm>
            <a:off x="4774765" y="8015491"/>
            <a:ext cx="1548815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372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ZA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Click update stock level to register new stock levels.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5417AC-ED7C-4C11-95C1-4F4400419F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61" y="1368909"/>
            <a:ext cx="3131872" cy="7484593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19ED5C0-3646-42F8-87E8-89C62F90D001}"/>
              </a:ext>
            </a:extLst>
          </p:cNvPr>
          <p:cNvCxnSpPr>
            <a:cxnSpLocks/>
          </p:cNvCxnSpPr>
          <p:nvPr/>
        </p:nvCxnSpPr>
        <p:spPr>
          <a:xfrm>
            <a:off x="3642233" y="7721600"/>
            <a:ext cx="720198" cy="0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17474FB-5A7B-4FAD-8CA9-4D4C8654EB58}"/>
              </a:ext>
            </a:extLst>
          </p:cNvPr>
          <p:cNvSpPr txBox="1"/>
          <p:nvPr/>
        </p:nvSpPr>
        <p:spPr>
          <a:xfrm>
            <a:off x="4774765" y="7567712"/>
            <a:ext cx="1648847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372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ZA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Enter new stock level</a:t>
            </a:r>
          </a:p>
        </p:txBody>
      </p:sp>
    </p:spTree>
    <p:extLst>
      <p:ext uri="{BB962C8B-B14F-4D97-AF65-F5344CB8AC3E}">
        <p14:creationId xmlns:p14="http://schemas.microsoft.com/office/powerpoint/2010/main" val="2121800035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feld 13"/>
          <p:cNvSpPr txBox="1"/>
          <p:nvPr/>
        </p:nvSpPr>
        <p:spPr>
          <a:xfrm>
            <a:off x="1236070" y="2943570"/>
            <a:ext cx="167702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 b="1">
                <a:solidFill>
                  <a:srgbClr val="006A8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 lang="en-GB" dirty="0"/>
          </a:p>
        </p:txBody>
      </p:sp>
      <p:sp>
        <p:nvSpPr>
          <p:cNvPr id="123" name="Rechteck 3"/>
          <p:cNvSpPr/>
          <p:nvPr/>
        </p:nvSpPr>
        <p:spPr>
          <a:xfrm>
            <a:off x="787398" y="-1"/>
            <a:ext cx="4279620" cy="327386"/>
          </a:xfrm>
          <a:prstGeom prst="rect">
            <a:avLst/>
          </a:prstGeom>
          <a:solidFill>
            <a:srgbClr val="12B9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24" name="Textfeld 3"/>
          <p:cNvSpPr txBox="1"/>
          <p:nvPr/>
        </p:nvSpPr>
        <p:spPr>
          <a:xfrm>
            <a:off x="797780" y="701953"/>
            <a:ext cx="3549040" cy="29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300" b="1">
                <a:solidFill>
                  <a:srgbClr val="12B9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en-ZA" dirty="0"/>
              <a:t>Request Stock </a:t>
            </a:r>
            <a:r>
              <a:rPr dirty="0"/>
              <a:t>//</a:t>
            </a:r>
          </a:p>
        </p:txBody>
      </p:sp>
      <p:sp>
        <p:nvSpPr>
          <p:cNvPr id="134" name="Rechteck 3"/>
          <p:cNvSpPr/>
          <p:nvPr/>
        </p:nvSpPr>
        <p:spPr>
          <a:xfrm>
            <a:off x="994" y="818955"/>
            <a:ext cx="496576" cy="78001"/>
          </a:xfrm>
          <a:prstGeom prst="rect">
            <a:avLst/>
          </a:prstGeom>
          <a:solidFill>
            <a:schemeClr val="accent3">
              <a:lumOff val="10616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5" name="Rechteck 3"/>
          <p:cNvSpPr/>
          <p:nvPr/>
        </p:nvSpPr>
        <p:spPr>
          <a:xfrm>
            <a:off x="495423" y="818955"/>
            <a:ext cx="78001" cy="78001"/>
          </a:xfrm>
          <a:prstGeom prst="rect">
            <a:avLst/>
          </a:prstGeom>
          <a:solidFill>
            <a:srgbClr val="12B9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A5E4E18-C278-4E6F-A594-0EC548B79536}"/>
              </a:ext>
            </a:extLst>
          </p:cNvPr>
          <p:cNvCxnSpPr>
            <a:cxnSpLocks/>
          </p:cNvCxnSpPr>
          <p:nvPr/>
        </p:nvCxnSpPr>
        <p:spPr>
          <a:xfrm>
            <a:off x="3856556" y="8289357"/>
            <a:ext cx="1210462" cy="0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A2A0774-3C46-42D0-B458-2C8068194E4A}"/>
              </a:ext>
            </a:extLst>
          </p:cNvPr>
          <p:cNvSpPr txBox="1"/>
          <p:nvPr/>
        </p:nvSpPr>
        <p:spPr>
          <a:xfrm>
            <a:off x="5365932" y="8027748"/>
            <a:ext cx="1549400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372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ZA" sz="1400" dirty="0"/>
              <a:t>To request stock.</a:t>
            </a:r>
          </a:p>
          <a:p>
            <a:pPr marL="0" marR="0" indent="0" algn="l" defTabSz="4372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ZA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Click request stock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BF2A95-64E1-4993-9AB5-542C772E7E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80" y="1562101"/>
            <a:ext cx="3058776" cy="803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542254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hteck 3"/>
          <p:cNvSpPr/>
          <p:nvPr/>
        </p:nvSpPr>
        <p:spPr>
          <a:xfrm>
            <a:off x="787398" y="-1"/>
            <a:ext cx="4279620" cy="327386"/>
          </a:xfrm>
          <a:prstGeom prst="rect">
            <a:avLst/>
          </a:prstGeom>
          <a:solidFill>
            <a:srgbClr val="12B9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4" name="Textfeld 3"/>
          <p:cNvSpPr txBox="1"/>
          <p:nvPr/>
        </p:nvSpPr>
        <p:spPr>
          <a:xfrm>
            <a:off x="797780" y="701953"/>
            <a:ext cx="3549040" cy="29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300" b="1">
                <a:solidFill>
                  <a:srgbClr val="12B9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en-US" dirty="0"/>
              <a:t>request stock </a:t>
            </a:r>
            <a:r>
              <a:rPr dirty="0"/>
              <a:t>// </a:t>
            </a:r>
          </a:p>
        </p:txBody>
      </p:sp>
      <p:sp>
        <p:nvSpPr>
          <p:cNvPr id="125" name="TextBox 7"/>
          <p:cNvSpPr txBox="1"/>
          <p:nvPr/>
        </p:nvSpPr>
        <p:spPr>
          <a:xfrm>
            <a:off x="3526751" y="4232993"/>
            <a:ext cx="2496029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endParaRPr/>
          </a:p>
        </p:txBody>
      </p:sp>
      <p:sp>
        <p:nvSpPr>
          <p:cNvPr id="134" name="Rechteck 3"/>
          <p:cNvSpPr/>
          <p:nvPr/>
        </p:nvSpPr>
        <p:spPr>
          <a:xfrm>
            <a:off x="994" y="818955"/>
            <a:ext cx="496576" cy="78001"/>
          </a:xfrm>
          <a:prstGeom prst="rect">
            <a:avLst/>
          </a:prstGeom>
          <a:solidFill>
            <a:schemeClr val="accent3">
              <a:lumOff val="10616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5" name="Rechteck 3"/>
          <p:cNvSpPr/>
          <p:nvPr/>
        </p:nvSpPr>
        <p:spPr>
          <a:xfrm>
            <a:off x="495423" y="818955"/>
            <a:ext cx="78001" cy="78001"/>
          </a:xfrm>
          <a:prstGeom prst="rect">
            <a:avLst/>
          </a:prstGeom>
          <a:solidFill>
            <a:srgbClr val="12B9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3" name="Einloggen"/>
          <p:cNvSpPr txBox="1"/>
          <p:nvPr/>
        </p:nvSpPr>
        <p:spPr>
          <a:xfrm>
            <a:off x="910528" y="3789696"/>
            <a:ext cx="2287780" cy="253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ctr">
            <a:spAutoFit/>
          </a:bodyPr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r>
              <a:rPr lang="hr-HR" sz="1050" dirty="0"/>
              <a:t>Change store</a:t>
            </a:r>
            <a:endParaRPr sz="1050" dirty="0"/>
          </a:p>
        </p:txBody>
      </p:sp>
      <p:sp>
        <p:nvSpPr>
          <p:cNvPr id="49" name="Einloggen">
            <a:extLst>
              <a:ext uri="{FF2B5EF4-FFF2-40B4-BE49-F238E27FC236}">
                <a16:creationId xmlns:a16="http://schemas.microsoft.com/office/drawing/2014/main" id="{305F96BC-B6D4-DE41-A4B7-2B3554DCBA8C}"/>
              </a:ext>
            </a:extLst>
          </p:cNvPr>
          <p:cNvSpPr txBox="1"/>
          <p:nvPr/>
        </p:nvSpPr>
        <p:spPr>
          <a:xfrm>
            <a:off x="901374" y="4354293"/>
            <a:ext cx="2298347" cy="253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ctr">
            <a:spAutoFit/>
          </a:bodyPr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r>
              <a:rPr lang="hr-HR" sz="1050" dirty="0"/>
              <a:t>Current issues</a:t>
            </a:r>
            <a:endParaRPr sz="105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477085F-677B-4BCE-9327-31CC4D9489C3}"/>
              </a:ext>
            </a:extLst>
          </p:cNvPr>
          <p:cNvCxnSpPr>
            <a:cxnSpLocks/>
          </p:cNvCxnSpPr>
          <p:nvPr/>
        </p:nvCxnSpPr>
        <p:spPr>
          <a:xfrm>
            <a:off x="3554522" y="2730359"/>
            <a:ext cx="720198" cy="0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C42B10F-426E-46A8-B50D-2E1E771B5461}"/>
              </a:ext>
            </a:extLst>
          </p:cNvPr>
          <p:cNvSpPr txBox="1"/>
          <p:nvPr/>
        </p:nvSpPr>
        <p:spPr>
          <a:xfrm>
            <a:off x="4706919" y="2515839"/>
            <a:ext cx="1204482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372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ZA" sz="1400" dirty="0"/>
              <a:t>Click to scan </a:t>
            </a:r>
            <a:r>
              <a:rPr kumimoji="0" lang="en-ZA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bar code.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4402E35-6D6C-4950-AD41-BEAA78106A3F}"/>
              </a:ext>
            </a:extLst>
          </p:cNvPr>
          <p:cNvCxnSpPr>
            <a:cxnSpLocks/>
          </p:cNvCxnSpPr>
          <p:nvPr/>
        </p:nvCxnSpPr>
        <p:spPr>
          <a:xfrm>
            <a:off x="3429000" y="3662653"/>
            <a:ext cx="864397" cy="0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E3B38B0-5CF0-4774-B166-C45AD2204108}"/>
              </a:ext>
            </a:extLst>
          </p:cNvPr>
          <p:cNvSpPr txBox="1"/>
          <p:nvPr/>
        </p:nvSpPr>
        <p:spPr>
          <a:xfrm>
            <a:off x="4706919" y="3366893"/>
            <a:ext cx="1103561" cy="11695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ZA" sz="1400" dirty="0"/>
              <a:t>Or you can enter the bar code and the click enter barcode.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D65474F-B4D4-422E-842D-C68FFE2E1169}"/>
              </a:ext>
            </a:extLst>
          </p:cNvPr>
          <p:cNvCxnSpPr>
            <a:cxnSpLocks/>
          </p:cNvCxnSpPr>
          <p:nvPr/>
        </p:nvCxnSpPr>
        <p:spPr>
          <a:xfrm>
            <a:off x="3626622" y="8724900"/>
            <a:ext cx="720198" cy="0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BDFB441-DC3E-490A-AA91-C874D9F1F494}"/>
              </a:ext>
            </a:extLst>
          </p:cNvPr>
          <p:cNvSpPr txBox="1"/>
          <p:nvPr/>
        </p:nvSpPr>
        <p:spPr>
          <a:xfrm>
            <a:off x="4706919" y="8503485"/>
            <a:ext cx="1548815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372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ZA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Click to request stock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9F4102-326C-47A4-B2CD-60ECF1145C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91" y="1162921"/>
            <a:ext cx="3026984" cy="804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64471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hteck 3"/>
          <p:cNvSpPr/>
          <p:nvPr/>
        </p:nvSpPr>
        <p:spPr>
          <a:xfrm>
            <a:off x="787398" y="-1"/>
            <a:ext cx="4279620" cy="327386"/>
          </a:xfrm>
          <a:prstGeom prst="rect">
            <a:avLst/>
          </a:prstGeom>
          <a:solidFill>
            <a:srgbClr val="12B9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4" name="Textfeld 3"/>
          <p:cNvSpPr txBox="1"/>
          <p:nvPr/>
        </p:nvSpPr>
        <p:spPr>
          <a:xfrm>
            <a:off x="797780" y="701953"/>
            <a:ext cx="3549040" cy="29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300" b="1">
                <a:solidFill>
                  <a:srgbClr val="12B9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en-US" dirty="0"/>
              <a:t>request stock </a:t>
            </a:r>
            <a:r>
              <a:rPr dirty="0"/>
              <a:t>// </a:t>
            </a:r>
          </a:p>
        </p:txBody>
      </p:sp>
      <p:sp>
        <p:nvSpPr>
          <p:cNvPr id="125" name="TextBox 7"/>
          <p:cNvSpPr txBox="1"/>
          <p:nvPr/>
        </p:nvSpPr>
        <p:spPr>
          <a:xfrm>
            <a:off x="3526751" y="4232993"/>
            <a:ext cx="2496029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endParaRPr/>
          </a:p>
        </p:txBody>
      </p:sp>
      <p:sp>
        <p:nvSpPr>
          <p:cNvPr id="134" name="Rechteck 3"/>
          <p:cNvSpPr/>
          <p:nvPr/>
        </p:nvSpPr>
        <p:spPr>
          <a:xfrm>
            <a:off x="994" y="818955"/>
            <a:ext cx="496576" cy="78001"/>
          </a:xfrm>
          <a:prstGeom prst="rect">
            <a:avLst/>
          </a:prstGeom>
          <a:solidFill>
            <a:schemeClr val="accent3">
              <a:lumOff val="10616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5" name="Rechteck 3"/>
          <p:cNvSpPr/>
          <p:nvPr/>
        </p:nvSpPr>
        <p:spPr>
          <a:xfrm>
            <a:off x="495423" y="818955"/>
            <a:ext cx="78001" cy="78001"/>
          </a:xfrm>
          <a:prstGeom prst="rect">
            <a:avLst/>
          </a:prstGeom>
          <a:solidFill>
            <a:srgbClr val="12B9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3" name="Einloggen"/>
          <p:cNvSpPr txBox="1"/>
          <p:nvPr/>
        </p:nvSpPr>
        <p:spPr>
          <a:xfrm>
            <a:off x="910528" y="3789696"/>
            <a:ext cx="2287780" cy="253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ctr">
            <a:spAutoFit/>
          </a:bodyPr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r>
              <a:rPr lang="hr-HR" sz="1050" dirty="0"/>
              <a:t>Change store</a:t>
            </a:r>
            <a:endParaRPr sz="1050" dirty="0"/>
          </a:p>
        </p:txBody>
      </p:sp>
      <p:sp>
        <p:nvSpPr>
          <p:cNvPr id="49" name="Einloggen">
            <a:extLst>
              <a:ext uri="{FF2B5EF4-FFF2-40B4-BE49-F238E27FC236}">
                <a16:creationId xmlns:a16="http://schemas.microsoft.com/office/drawing/2014/main" id="{305F96BC-B6D4-DE41-A4B7-2B3554DCBA8C}"/>
              </a:ext>
            </a:extLst>
          </p:cNvPr>
          <p:cNvSpPr txBox="1"/>
          <p:nvPr/>
        </p:nvSpPr>
        <p:spPr>
          <a:xfrm>
            <a:off x="901374" y="4354293"/>
            <a:ext cx="2298347" cy="253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ctr">
            <a:spAutoFit/>
          </a:bodyPr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r>
              <a:rPr lang="hr-HR" sz="1050" dirty="0"/>
              <a:t>Current issues</a:t>
            </a:r>
            <a:endParaRPr sz="105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4402E35-6D6C-4950-AD41-BEAA78106A3F}"/>
              </a:ext>
            </a:extLst>
          </p:cNvPr>
          <p:cNvCxnSpPr>
            <a:cxnSpLocks/>
          </p:cNvCxnSpPr>
          <p:nvPr/>
        </p:nvCxnSpPr>
        <p:spPr>
          <a:xfrm>
            <a:off x="3848853" y="6464418"/>
            <a:ext cx="720198" cy="0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E3B38B0-5CF0-4774-B166-C45AD2204108}"/>
              </a:ext>
            </a:extLst>
          </p:cNvPr>
          <p:cNvSpPr txBox="1"/>
          <p:nvPr/>
        </p:nvSpPr>
        <p:spPr>
          <a:xfrm>
            <a:off x="4774330" y="5892825"/>
            <a:ext cx="1103561" cy="1384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ZA" sz="1400" dirty="0"/>
              <a:t>Once bar code is entered product information appears.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D65474F-B4D4-422E-842D-C68FFE2E1169}"/>
              </a:ext>
            </a:extLst>
          </p:cNvPr>
          <p:cNvCxnSpPr>
            <a:cxnSpLocks/>
          </p:cNvCxnSpPr>
          <p:nvPr/>
        </p:nvCxnSpPr>
        <p:spPr>
          <a:xfrm>
            <a:off x="3642233" y="8892822"/>
            <a:ext cx="926818" cy="0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BDFB441-DC3E-490A-AA91-C874D9F1F494}"/>
              </a:ext>
            </a:extLst>
          </p:cNvPr>
          <p:cNvSpPr txBox="1"/>
          <p:nvPr/>
        </p:nvSpPr>
        <p:spPr>
          <a:xfrm>
            <a:off x="4774765" y="8523491"/>
            <a:ext cx="1548815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372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ZA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Click request stock to request stock.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19ED5C0-3646-42F8-87E8-89C62F90D001}"/>
              </a:ext>
            </a:extLst>
          </p:cNvPr>
          <p:cNvCxnSpPr>
            <a:cxnSpLocks/>
          </p:cNvCxnSpPr>
          <p:nvPr/>
        </p:nvCxnSpPr>
        <p:spPr>
          <a:xfrm>
            <a:off x="3642233" y="7721600"/>
            <a:ext cx="926818" cy="0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17474FB-5A7B-4FAD-8CA9-4D4C8654EB58}"/>
              </a:ext>
            </a:extLst>
          </p:cNvPr>
          <p:cNvSpPr txBox="1"/>
          <p:nvPr/>
        </p:nvSpPr>
        <p:spPr>
          <a:xfrm>
            <a:off x="4774765" y="7567712"/>
            <a:ext cx="1624802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372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ZA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Shows stock on hand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4114EF-B902-4FDF-B0EB-DDA3A00742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24" y="1113899"/>
            <a:ext cx="3134199" cy="8325941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52847E4-1C1F-4C52-9039-0ED78E47168B}"/>
              </a:ext>
            </a:extLst>
          </p:cNvPr>
          <p:cNvCxnSpPr>
            <a:cxnSpLocks/>
          </p:cNvCxnSpPr>
          <p:nvPr/>
        </p:nvCxnSpPr>
        <p:spPr>
          <a:xfrm>
            <a:off x="3723685" y="8343900"/>
            <a:ext cx="845366" cy="0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76C4233-429D-4C05-AD2B-93CEF954CE3E}"/>
              </a:ext>
            </a:extLst>
          </p:cNvPr>
          <p:cNvSpPr txBox="1"/>
          <p:nvPr/>
        </p:nvSpPr>
        <p:spPr>
          <a:xfrm>
            <a:off x="4774765" y="8190012"/>
            <a:ext cx="2144175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372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ZA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Enter stock amount needed</a:t>
            </a:r>
            <a:r>
              <a:rPr kumimoji="0" lang="en-ZA" sz="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0986724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feld 13"/>
          <p:cNvSpPr txBox="1"/>
          <p:nvPr/>
        </p:nvSpPr>
        <p:spPr>
          <a:xfrm>
            <a:off x="1236070" y="2943570"/>
            <a:ext cx="167702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 b="1">
                <a:solidFill>
                  <a:srgbClr val="006A8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 lang="en-GB" dirty="0"/>
          </a:p>
        </p:txBody>
      </p:sp>
      <p:sp>
        <p:nvSpPr>
          <p:cNvPr id="123" name="Rechteck 3"/>
          <p:cNvSpPr/>
          <p:nvPr/>
        </p:nvSpPr>
        <p:spPr>
          <a:xfrm>
            <a:off x="787398" y="-1"/>
            <a:ext cx="4279620" cy="327386"/>
          </a:xfrm>
          <a:prstGeom prst="rect">
            <a:avLst/>
          </a:prstGeom>
          <a:solidFill>
            <a:srgbClr val="12B9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24" name="Textfeld 3"/>
          <p:cNvSpPr txBox="1"/>
          <p:nvPr/>
        </p:nvSpPr>
        <p:spPr>
          <a:xfrm>
            <a:off x="797780" y="701953"/>
            <a:ext cx="3549040" cy="29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300" b="1">
                <a:solidFill>
                  <a:srgbClr val="12B9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en-ZA" dirty="0"/>
              <a:t>Report an issue </a:t>
            </a:r>
            <a:r>
              <a:rPr dirty="0"/>
              <a:t>//</a:t>
            </a:r>
          </a:p>
        </p:txBody>
      </p:sp>
      <p:sp>
        <p:nvSpPr>
          <p:cNvPr id="134" name="Rechteck 3"/>
          <p:cNvSpPr/>
          <p:nvPr/>
        </p:nvSpPr>
        <p:spPr>
          <a:xfrm>
            <a:off x="994" y="818955"/>
            <a:ext cx="496576" cy="78001"/>
          </a:xfrm>
          <a:prstGeom prst="rect">
            <a:avLst/>
          </a:prstGeom>
          <a:solidFill>
            <a:schemeClr val="accent3">
              <a:lumOff val="10616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5" name="Rechteck 3"/>
          <p:cNvSpPr/>
          <p:nvPr/>
        </p:nvSpPr>
        <p:spPr>
          <a:xfrm>
            <a:off x="495423" y="818955"/>
            <a:ext cx="78001" cy="78001"/>
          </a:xfrm>
          <a:prstGeom prst="rect">
            <a:avLst/>
          </a:prstGeom>
          <a:solidFill>
            <a:srgbClr val="12B9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A5E4E18-C278-4E6F-A594-0EC548B79536}"/>
              </a:ext>
            </a:extLst>
          </p:cNvPr>
          <p:cNvCxnSpPr>
            <a:cxnSpLocks/>
          </p:cNvCxnSpPr>
          <p:nvPr/>
        </p:nvCxnSpPr>
        <p:spPr>
          <a:xfrm>
            <a:off x="3859976" y="1990157"/>
            <a:ext cx="1210462" cy="0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A2A0774-3C46-42D0-B458-2C8068194E4A}"/>
              </a:ext>
            </a:extLst>
          </p:cNvPr>
          <p:cNvSpPr txBox="1"/>
          <p:nvPr/>
        </p:nvSpPr>
        <p:spPr>
          <a:xfrm>
            <a:off x="5285520" y="1836269"/>
            <a:ext cx="1549400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372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ZA" sz="1400" dirty="0"/>
              <a:t>Click to report an issue.</a:t>
            </a:r>
          </a:p>
          <a:p>
            <a:pPr marL="0" marR="0" indent="0" algn="l" defTabSz="4372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ZA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This icon is found on all pages.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BF2A95-64E1-4993-9AB5-542C772E7E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80" y="1562101"/>
            <a:ext cx="3058776" cy="803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166067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hteck 3"/>
          <p:cNvSpPr/>
          <p:nvPr/>
        </p:nvSpPr>
        <p:spPr>
          <a:xfrm>
            <a:off x="787398" y="-1"/>
            <a:ext cx="4279620" cy="327386"/>
          </a:xfrm>
          <a:prstGeom prst="rect">
            <a:avLst/>
          </a:prstGeom>
          <a:solidFill>
            <a:srgbClr val="12B9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4" name="Textfeld 3"/>
          <p:cNvSpPr txBox="1"/>
          <p:nvPr/>
        </p:nvSpPr>
        <p:spPr>
          <a:xfrm>
            <a:off x="797780" y="701953"/>
            <a:ext cx="3549040" cy="29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300" b="1">
                <a:solidFill>
                  <a:srgbClr val="12B9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en-US" dirty="0"/>
              <a:t>report an issue </a:t>
            </a:r>
            <a:r>
              <a:rPr dirty="0"/>
              <a:t>// </a:t>
            </a:r>
          </a:p>
        </p:txBody>
      </p:sp>
      <p:sp>
        <p:nvSpPr>
          <p:cNvPr id="125" name="TextBox 7"/>
          <p:cNvSpPr txBox="1"/>
          <p:nvPr/>
        </p:nvSpPr>
        <p:spPr>
          <a:xfrm>
            <a:off x="3526751" y="4232993"/>
            <a:ext cx="2496029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endParaRPr/>
          </a:p>
        </p:txBody>
      </p:sp>
      <p:sp>
        <p:nvSpPr>
          <p:cNvPr id="134" name="Rechteck 3"/>
          <p:cNvSpPr/>
          <p:nvPr/>
        </p:nvSpPr>
        <p:spPr>
          <a:xfrm>
            <a:off x="994" y="818955"/>
            <a:ext cx="496576" cy="78001"/>
          </a:xfrm>
          <a:prstGeom prst="rect">
            <a:avLst/>
          </a:prstGeom>
          <a:solidFill>
            <a:schemeClr val="accent3">
              <a:lumOff val="10616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5" name="Rechteck 3"/>
          <p:cNvSpPr/>
          <p:nvPr/>
        </p:nvSpPr>
        <p:spPr>
          <a:xfrm>
            <a:off x="495423" y="818955"/>
            <a:ext cx="78001" cy="78001"/>
          </a:xfrm>
          <a:prstGeom prst="rect">
            <a:avLst/>
          </a:prstGeom>
          <a:solidFill>
            <a:srgbClr val="12B9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3" name="Einloggen"/>
          <p:cNvSpPr txBox="1"/>
          <p:nvPr/>
        </p:nvSpPr>
        <p:spPr>
          <a:xfrm>
            <a:off x="910528" y="3789696"/>
            <a:ext cx="2287780" cy="253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ctr">
            <a:spAutoFit/>
          </a:bodyPr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r>
              <a:rPr lang="hr-HR" sz="1050" dirty="0"/>
              <a:t>Change store</a:t>
            </a:r>
            <a:endParaRPr sz="1050" dirty="0"/>
          </a:p>
        </p:txBody>
      </p:sp>
      <p:sp>
        <p:nvSpPr>
          <p:cNvPr id="49" name="Einloggen">
            <a:extLst>
              <a:ext uri="{FF2B5EF4-FFF2-40B4-BE49-F238E27FC236}">
                <a16:creationId xmlns:a16="http://schemas.microsoft.com/office/drawing/2014/main" id="{305F96BC-B6D4-DE41-A4B7-2B3554DCBA8C}"/>
              </a:ext>
            </a:extLst>
          </p:cNvPr>
          <p:cNvSpPr txBox="1"/>
          <p:nvPr/>
        </p:nvSpPr>
        <p:spPr>
          <a:xfrm>
            <a:off x="901374" y="4354293"/>
            <a:ext cx="2298347" cy="253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ctr">
            <a:spAutoFit/>
          </a:bodyPr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r>
              <a:rPr lang="hr-HR" sz="1050" dirty="0"/>
              <a:t>Current issues</a:t>
            </a:r>
            <a:endParaRPr sz="105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477085F-677B-4BCE-9327-31CC4D9489C3}"/>
              </a:ext>
            </a:extLst>
          </p:cNvPr>
          <p:cNvCxnSpPr>
            <a:cxnSpLocks/>
          </p:cNvCxnSpPr>
          <p:nvPr/>
        </p:nvCxnSpPr>
        <p:spPr>
          <a:xfrm>
            <a:off x="3875442" y="2933559"/>
            <a:ext cx="720198" cy="0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C42B10F-426E-46A8-B50D-2E1E771B5461}"/>
              </a:ext>
            </a:extLst>
          </p:cNvPr>
          <p:cNvSpPr txBox="1"/>
          <p:nvPr/>
        </p:nvSpPr>
        <p:spPr>
          <a:xfrm>
            <a:off x="4829138" y="2597273"/>
            <a:ext cx="1204482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372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ZA" sz="1400" dirty="0"/>
              <a:t>Click take photos of any issues. </a:t>
            </a:r>
            <a:endParaRPr kumimoji="0" lang="en-ZA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4402E35-6D6C-4950-AD41-BEAA78106A3F}"/>
              </a:ext>
            </a:extLst>
          </p:cNvPr>
          <p:cNvCxnSpPr>
            <a:cxnSpLocks/>
          </p:cNvCxnSpPr>
          <p:nvPr/>
        </p:nvCxnSpPr>
        <p:spPr>
          <a:xfrm>
            <a:off x="3676741" y="4232993"/>
            <a:ext cx="864397" cy="0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E3B38B0-5CF0-4774-B166-C45AD2204108}"/>
              </a:ext>
            </a:extLst>
          </p:cNvPr>
          <p:cNvSpPr txBox="1"/>
          <p:nvPr/>
        </p:nvSpPr>
        <p:spPr>
          <a:xfrm>
            <a:off x="4829138" y="3648218"/>
            <a:ext cx="1103561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ZA" sz="1400" dirty="0"/>
              <a:t>Enter description of issue.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D65474F-B4D4-422E-842D-C68FFE2E1169}"/>
              </a:ext>
            </a:extLst>
          </p:cNvPr>
          <p:cNvCxnSpPr>
            <a:cxnSpLocks/>
          </p:cNvCxnSpPr>
          <p:nvPr/>
        </p:nvCxnSpPr>
        <p:spPr>
          <a:xfrm>
            <a:off x="4108940" y="8813800"/>
            <a:ext cx="720198" cy="0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BDFB441-DC3E-490A-AA91-C874D9F1F494}"/>
              </a:ext>
            </a:extLst>
          </p:cNvPr>
          <p:cNvSpPr txBox="1"/>
          <p:nvPr/>
        </p:nvSpPr>
        <p:spPr>
          <a:xfrm>
            <a:off x="5067018" y="8503485"/>
            <a:ext cx="1548815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372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ZA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Click to request stock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7F986A-73E1-44BC-85C6-5B89F83E25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00" y="1368909"/>
            <a:ext cx="3650498" cy="6489775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88374C8-1FAF-4D64-AAE9-1B2EBC016406}"/>
              </a:ext>
            </a:extLst>
          </p:cNvPr>
          <p:cNvCxnSpPr>
            <a:cxnSpLocks/>
          </p:cNvCxnSpPr>
          <p:nvPr/>
        </p:nvCxnSpPr>
        <p:spPr>
          <a:xfrm>
            <a:off x="3861198" y="5160093"/>
            <a:ext cx="734442" cy="0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E210EBC-104C-4597-9B01-CC540B6C8E3D}"/>
              </a:ext>
            </a:extLst>
          </p:cNvPr>
          <p:cNvSpPr txBox="1"/>
          <p:nvPr/>
        </p:nvSpPr>
        <p:spPr>
          <a:xfrm>
            <a:off x="4829138" y="4824542"/>
            <a:ext cx="1384582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372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ZA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Click save issue for issue to be sent to regional manager</a:t>
            </a:r>
          </a:p>
        </p:txBody>
      </p:sp>
    </p:spTree>
    <p:extLst>
      <p:ext uri="{BB962C8B-B14F-4D97-AF65-F5344CB8AC3E}">
        <p14:creationId xmlns:p14="http://schemas.microsoft.com/office/powerpoint/2010/main" val="303235251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feld 13"/>
          <p:cNvSpPr txBox="1"/>
          <p:nvPr/>
        </p:nvSpPr>
        <p:spPr>
          <a:xfrm>
            <a:off x="1236070" y="2943570"/>
            <a:ext cx="167702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 b="1">
                <a:solidFill>
                  <a:srgbClr val="006A8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 lang="en-GB" dirty="0"/>
          </a:p>
        </p:txBody>
      </p:sp>
      <p:sp>
        <p:nvSpPr>
          <p:cNvPr id="123" name="Rechteck 3"/>
          <p:cNvSpPr/>
          <p:nvPr/>
        </p:nvSpPr>
        <p:spPr>
          <a:xfrm>
            <a:off x="787398" y="-1"/>
            <a:ext cx="4279620" cy="327386"/>
          </a:xfrm>
          <a:prstGeom prst="rect">
            <a:avLst/>
          </a:prstGeom>
          <a:solidFill>
            <a:srgbClr val="12B9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24" name="Textfeld 3"/>
          <p:cNvSpPr txBox="1"/>
          <p:nvPr/>
        </p:nvSpPr>
        <p:spPr>
          <a:xfrm>
            <a:off x="797780" y="701953"/>
            <a:ext cx="3549040" cy="29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300" b="1">
                <a:solidFill>
                  <a:srgbClr val="12B9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en-US" dirty="0"/>
              <a:t>Assign Employee Card</a:t>
            </a:r>
            <a:r>
              <a:rPr dirty="0"/>
              <a:t> //</a:t>
            </a:r>
          </a:p>
        </p:txBody>
      </p:sp>
      <p:sp>
        <p:nvSpPr>
          <p:cNvPr id="134" name="Rechteck 3"/>
          <p:cNvSpPr/>
          <p:nvPr/>
        </p:nvSpPr>
        <p:spPr>
          <a:xfrm>
            <a:off x="994" y="818955"/>
            <a:ext cx="496576" cy="78001"/>
          </a:xfrm>
          <a:prstGeom prst="rect">
            <a:avLst/>
          </a:prstGeom>
          <a:solidFill>
            <a:schemeClr val="accent3">
              <a:lumOff val="10616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5" name="Rechteck 3"/>
          <p:cNvSpPr/>
          <p:nvPr/>
        </p:nvSpPr>
        <p:spPr>
          <a:xfrm>
            <a:off x="495423" y="818955"/>
            <a:ext cx="78001" cy="78001"/>
          </a:xfrm>
          <a:prstGeom prst="rect">
            <a:avLst/>
          </a:prstGeom>
          <a:solidFill>
            <a:srgbClr val="12B9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A5E4E18-C278-4E6F-A594-0EC548B79536}"/>
              </a:ext>
            </a:extLst>
          </p:cNvPr>
          <p:cNvCxnSpPr>
            <a:cxnSpLocks/>
          </p:cNvCxnSpPr>
          <p:nvPr/>
        </p:nvCxnSpPr>
        <p:spPr>
          <a:xfrm>
            <a:off x="3856556" y="4178300"/>
            <a:ext cx="1210462" cy="0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A2A0774-3C46-42D0-B458-2C8068194E4A}"/>
              </a:ext>
            </a:extLst>
          </p:cNvPr>
          <p:cNvSpPr txBox="1"/>
          <p:nvPr/>
        </p:nvSpPr>
        <p:spPr>
          <a:xfrm>
            <a:off x="5240930" y="3821572"/>
            <a:ext cx="1549400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372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ZA" sz="1400" dirty="0"/>
              <a:t>Click on assign employee card.</a:t>
            </a:r>
            <a:endParaRPr kumimoji="0" lang="en-ZA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BF2A95-64E1-4993-9AB5-542C772E7E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80" y="1562101"/>
            <a:ext cx="3058776" cy="803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678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feld 13"/>
          <p:cNvSpPr txBox="1"/>
          <p:nvPr/>
        </p:nvSpPr>
        <p:spPr>
          <a:xfrm>
            <a:off x="1236070" y="2943570"/>
            <a:ext cx="167702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 b="1">
                <a:solidFill>
                  <a:srgbClr val="006A8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 lang="en-GB" dirty="0"/>
          </a:p>
        </p:txBody>
      </p:sp>
      <p:sp>
        <p:nvSpPr>
          <p:cNvPr id="123" name="Rechteck 3"/>
          <p:cNvSpPr/>
          <p:nvPr/>
        </p:nvSpPr>
        <p:spPr>
          <a:xfrm>
            <a:off x="787398" y="-1"/>
            <a:ext cx="4279620" cy="327386"/>
          </a:xfrm>
          <a:prstGeom prst="rect">
            <a:avLst/>
          </a:prstGeom>
          <a:solidFill>
            <a:srgbClr val="12B9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24" name="Textfeld 3"/>
          <p:cNvSpPr txBox="1"/>
          <p:nvPr/>
        </p:nvSpPr>
        <p:spPr>
          <a:xfrm>
            <a:off x="797780" y="701953"/>
            <a:ext cx="3549040" cy="29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300" b="1">
                <a:solidFill>
                  <a:srgbClr val="12B9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en-US" dirty="0"/>
              <a:t>Assign Employee Card</a:t>
            </a:r>
            <a:r>
              <a:rPr dirty="0"/>
              <a:t> //</a:t>
            </a:r>
          </a:p>
        </p:txBody>
      </p:sp>
      <p:sp>
        <p:nvSpPr>
          <p:cNvPr id="134" name="Rechteck 3"/>
          <p:cNvSpPr/>
          <p:nvPr/>
        </p:nvSpPr>
        <p:spPr>
          <a:xfrm>
            <a:off x="994" y="818955"/>
            <a:ext cx="496576" cy="78001"/>
          </a:xfrm>
          <a:prstGeom prst="rect">
            <a:avLst/>
          </a:prstGeom>
          <a:solidFill>
            <a:schemeClr val="accent3">
              <a:lumOff val="10616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5" name="Rechteck 3"/>
          <p:cNvSpPr/>
          <p:nvPr/>
        </p:nvSpPr>
        <p:spPr>
          <a:xfrm>
            <a:off x="495423" y="818955"/>
            <a:ext cx="78001" cy="78001"/>
          </a:xfrm>
          <a:prstGeom prst="rect">
            <a:avLst/>
          </a:prstGeom>
          <a:solidFill>
            <a:srgbClr val="12B9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A5E4E18-C278-4E6F-A594-0EC548B79536}"/>
              </a:ext>
            </a:extLst>
          </p:cNvPr>
          <p:cNvCxnSpPr>
            <a:cxnSpLocks/>
          </p:cNvCxnSpPr>
          <p:nvPr/>
        </p:nvCxnSpPr>
        <p:spPr>
          <a:xfrm>
            <a:off x="4501662" y="2858477"/>
            <a:ext cx="739268" cy="0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A2A0774-3C46-42D0-B458-2C8068194E4A}"/>
              </a:ext>
            </a:extLst>
          </p:cNvPr>
          <p:cNvSpPr txBox="1"/>
          <p:nvPr/>
        </p:nvSpPr>
        <p:spPr>
          <a:xfrm>
            <a:off x="5379394" y="2596868"/>
            <a:ext cx="1549400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372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ZA" sz="1400" dirty="0"/>
              <a:t>NFC Card.</a:t>
            </a:r>
            <a:endParaRPr kumimoji="0" lang="en-ZA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860284-CC2A-494E-9FD9-23B7836831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441272" y="2011519"/>
            <a:ext cx="5524431" cy="414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3341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hteck 3"/>
          <p:cNvSpPr/>
          <p:nvPr/>
        </p:nvSpPr>
        <p:spPr>
          <a:xfrm>
            <a:off x="787398" y="-1"/>
            <a:ext cx="4279620" cy="327386"/>
          </a:xfrm>
          <a:prstGeom prst="rect">
            <a:avLst/>
          </a:prstGeom>
          <a:solidFill>
            <a:srgbClr val="12B9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4" name="Textfeld 3"/>
          <p:cNvSpPr txBox="1"/>
          <p:nvPr/>
        </p:nvSpPr>
        <p:spPr>
          <a:xfrm>
            <a:off x="797780" y="701953"/>
            <a:ext cx="3549040" cy="29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300" b="1">
                <a:solidFill>
                  <a:srgbClr val="12B9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en-US" dirty="0"/>
              <a:t>assign employee card </a:t>
            </a:r>
            <a:r>
              <a:rPr dirty="0"/>
              <a:t>// </a:t>
            </a:r>
          </a:p>
        </p:txBody>
      </p:sp>
      <p:sp>
        <p:nvSpPr>
          <p:cNvPr id="125" name="TextBox 7"/>
          <p:cNvSpPr txBox="1"/>
          <p:nvPr/>
        </p:nvSpPr>
        <p:spPr>
          <a:xfrm>
            <a:off x="3526751" y="4232993"/>
            <a:ext cx="2496029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endParaRPr/>
          </a:p>
        </p:txBody>
      </p:sp>
      <p:sp>
        <p:nvSpPr>
          <p:cNvPr id="134" name="Rechteck 3"/>
          <p:cNvSpPr/>
          <p:nvPr/>
        </p:nvSpPr>
        <p:spPr>
          <a:xfrm>
            <a:off x="994" y="818955"/>
            <a:ext cx="496576" cy="78001"/>
          </a:xfrm>
          <a:prstGeom prst="rect">
            <a:avLst/>
          </a:prstGeom>
          <a:solidFill>
            <a:schemeClr val="accent3">
              <a:lumOff val="10616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5" name="Rechteck 3"/>
          <p:cNvSpPr/>
          <p:nvPr/>
        </p:nvSpPr>
        <p:spPr>
          <a:xfrm>
            <a:off x="495423" y="818955"/>
            <a:ext cx="78001" cy="78001"/>
          </a:xfrm>
          <a:prstGeom prst="rect">
            <a:avLst/>
          </a:prstGeom>
          <a:solidFill>
            <a:srgbClr val="12B9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3" name="Einloggen"/>
          <p:cNvSpPr txBox="1"/>
          <p:nvPr/>
        </p:nvSpPr>
        <p:spPr>
          <a:xfrm>
            <a:off x="910528" y="3789696"/>
            <a:ext cx="2287780" cy="253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ctr">
            <a:spAutoFit/>
          </a:bodyPr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r>
              <a:rPr lang="hr-HR" sz="1050" dirty="0"/>
              <a:t>Change store</a:t>
            </a:r>
            <a:endParaRPr sz="1050" dirty="0"/>
          </a:p>
        </p:txBody>
      </p:sp>
      <p:sp>
        <p:nvSpPr>
          <p:cNvPr id="49" name="Einloggen">
            <a:extLst>
              <a:ext uri="{FF2B5EF4-FFF2-40B4-BE49-F238E27FC236}">
                <a16:creationId xmlns:a16="http://schemas.microsoft.com/office/drawing/2014/main" id="{305F96BC-B6D4-DE41-A4B7-2B3554DCBA8C}"/>
              </a:ext>
            </a:extLst>
          </p:cNvPr>
          <p:cNvSpPr txBox="1"/>
          <p:nvPr/>
        </p:nvSpPr>
        <p:spPr>
          <a:xfrm>
            <a:off x="901374" y="4354293"/>
            <a:ext cx="2298347" cy="253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ctr">
            <a:spAutoFit/>
          </a:bodyPr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r>
              <a:rPr lang="hr-HR" sz="1050" dirty="0"/>
              <a:t>Current issues</a:t>
            </a:r>
            <a:endParaRPr sz="105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7FC1DD2-96C6-4E6E-8A80-2856B36E5ED7}"/>
              </a:ext>
            </a:extLst>
          </p:cNvPr>
          <p:cNvCxnSpPr>
            <a:cxnSpLocks/>
          </p:cNvCxnSpPr>
          <p:nvPr/>
        </p:nvCxnSpPr>
        <p:spPr>
          <a:xfrm>
            <a:off x="4346820" y="3916653"/>
            <a:ext cx="746564" cy="0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3334895-EA13-43FE-A648-29FDCDC646D2}"/>
              </a:ext>
            </a:extLst>
          </p:cNvPr>
          <p:cNvSpPr txBox="1"/>
          <p:nvPr/>
        </p:nvSpPr>
        <p:spPr>
          <a:xfrm>
            <a:off x="5455598" y="3116435"/>
            <a:ext cx="1134363" cy="18158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372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ZA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Once you have clicked on assign employee card.</a:t>
            </a:r>
          </a:p>
          <a:p>
            <a:pPr marL="0" marR="0" indent="0" algn="l" defTabSz="4372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ZA" sz="1400" dirty="0"/>
              <a:t>Now click on blank NFC Card.</a:t>
            </a:r>
            <a:endParaRPr kumimoji="0" lang="en-ZA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EAFA17-7007-4431-B7AB-C9DE5E0C75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57321" y="1920768"/>
            <a:ext cx="5322358" cy="399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20599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hteck 3"/>
          <p:cNvSpPr/>
          <p:nvPr/>
        </p:nvSpPr>
        <p:spPr>
          <a:xfrm>
            <a:off x="787398" y="-1"/>
            <a:ext cx="4279620" cy="327386"/>
          </a:xfrm>
          <a:prstGeom prst="rect">
            <a:avLst/>
          </a:prstGeom>
          <a:solidFill>
            <a:srgbClr val="12B9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4" name="Textfeld 3"/>
          <p:cNvSpPr txBox="1"/>
          <p:nvPr/>
        </p:nvSpPr>
        <p:spPr>
          <a:xfrm>
            <a:off x="797780" y="701953"/>
            <a:ext cx="3549040" cy="29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300" b="1">
                <a:solidFill>
                  <a:srgbClr val="12B9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en-US" dirty="0"/>
              <a:t>assign employee card </a:t>
            </a:r>
            <a:r>
              <a:rPr dirty="0"/>
              <a:t>// screen-</a:t>
            </a:r>
            <a:r>
              <a:rPr lang="hr-HR" dirty="0"/>
              <a:t>3</a:t>
            </a:r>
            <a:endParaRPr dirty="0"/>
          </a:p>
        </p:txBody>
      </p:sp>
      <p:sp>
        <p:nvSpPr>
          <p:cNvPr id="125" name="TextBox 7"/>
          <p:cNvSpPr txBox="1"/>
          <p:nvPr/>
        </p:nvSpPr>
        <p:spPr>
          <a:xfrm>
            <a:off x="3526751" y="4232993"/>
            <a:ext cx="2496029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endParaRPr/>
          </a:p>
        </p:txBody>
      </p:sp>
      <p:sp>
        <p:nvSpPr>
          <p:cNvPr id="134" name="Rechteck 3"/>
          <p:cNvSpPr/>
          <p:nvPr/>
        </p:nvSpPr>
        <p:spPr>
          <a:xfrm>
            <a:off x="994" y="818955"/>
            <a:ext cx="496576" cy="78001"/>
          </a:xfrm>
          <a:prstGeom prst="rect">
            <a:avLst/>
          </a:prstGeom>
          <a:solidFill>
            <a:schemeClr val="accent3">
              <a:lumOff val="10616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5" name="Rechteck 3"/>
          <p:cNvSpPr/>
          <p:nvPr/>
        </p:nvSpPr>
        <p:spPr>
          <a:xfrm>
            <a:off x="495423" y="818955"/>
            <a:ext cx="78001" cy="78001"/>
          </a:xfrm>
          <a:prstGeom prst="rect">
            <a:avLst/>
          </a:prstGeom>
          <a:solidFill>
            <a:srgbClr val="12B9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3" name="Einloggen"/>
          <p:cNvSpPr txBox="1"/>
          <p:nvPr/>
        </p:nvSpPr>
        <p:spPr>
          <a:xfrm>
            <a:off x="910528" y="3789696"/>
            <a:ext cx="2287780" cy="253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ctr">
            <a:spAutoFit/>
          </a:bodyPr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r>
              <a:rPr lang="hr-HR" sz="1050" dirty="0"/>
              <a:t>Change store</a:t>
            </a:r>
            <a:endParaRPr sz="1050" dirty="0"/>
          </a:p>
        </p:txBody>
      </p:sp>
      <p:sp>
        <p:nvSpPr>
          <p:cNvPr id="49" name="Einloggen">
            <a:extLst>
              <a:ext uri="{FF2B5EF4-FFF2-40B4-BE49-F238E27FC236}">
                <a16:creationId xmlns:a16="http://schemas.microsoft.com/office/drawing/2014/main" id="{305F96BC-B6D4-DE41-A4B7-2B3554DCBA8C}"/>
              </a:ext>
            </a:extLst>
          </p:cNvPr>
          <p:cNvSpPr txBox="1"/>
          <p:nvPr/>
        </p:nvSpPr>
        <p:spPr>
          <a:xfrm>
            <a:off x="901374" y="4354293"/>
            <a:ext cx="2298347" cy="253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ctr">
            <a:spAutoFit/>
          </a:bodyPr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r>
              <a:rPr lang="hr-HR" sz="1050" dirty="0"/>
              <a:t>Current issues</a:t>
            </a:r>
            <a:endParaRPr sz="105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7FC1DD2-96C6-4E6E-8A80-2856B36E5ED7}"/>
              </a:ext>
            </a:extLst>
          </p:cNvPr>
          <p:cNvCxnSpPr>
            <a:cxnSpLocks/>
          </p:cNvCxnSpPr>
          <p:nvPr/>
        </p:nvCxnSpPr>
        <p:spPr>
          <a:xfrm>
            <a:off x="4346820" y="3916653"/>
            <a:ext cx="746564" cy="0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FC49A89A-86D2-4BAE-AF89-EEF046247C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20" y="1193800"/>
            <a:ext cx="3135347" cy="871219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3334895-EA13-43FE-A648-29FDCDC646D2}"/>
              </a:ext>
            </a:extLst>
          </p:cNvPr>
          <p:cNvSpPr txBox="1"/>
          <p:nvPr/>
        </p:nvSpPr>
        <p:spPr>
          <a:xfrm>
            <a:off x="5478274" y="1716051"/>
            <a:ext cx="1134363" cy="37548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372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ZA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Once you have tapped the blank NFC card.</a:t>
            </a:r>
          </a:p>
          <a:p>
            <a:pPr marL="0" marR="0" indent="0" algn="l" defTabSz="4372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ZA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Fill in the information.</a:t>
            </a:r>
          </a:p>
          <a:p>
            <a:pPr marL="0" marR="0" indent="0" algn="l" defTabSz="4372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ZA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Click Save. </a:t>
            </a:r>
          </a:p>
          <a:p>
            <a:pPr marL="0" marR="0" indent="0" algn="l" defTabSz="4372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ZA" sz="1400" dirty="0"/>
              <a:t>Hand the Employee the card. </a:t>
            </a:r>
          </a:p>
          <a:p>
            <a:pPr marL="0" marR="0" indent="0" algn="l" defTabSz="4372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ZA" sz="1400" dirty="0"/>
              <a:t>This will be the employees card for all time and attendance issues.</a:t>
            </a:r>
            <a:endParaRPr kumimoji="0" lang="en-ZA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A330E79-6452-43EB-9566-AEE981CDB0ED}"/>
              </a:ext>
            </a:extLst>
          </p:cNvPr>
          <p:cNvCxnSpPr>
            <a:cxnSpLocks/>
          </p:cNvCxnSpPr>
          <p:nvPr/>
        </p:nvCxnSpPr>
        <p:spPr>
          <a:xfrm>
            <a:off x="4165600" y="7023100"/>
            <a:ext cx="927784" cy="0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2F36E0F-453F-438E-BDF4-4A0C99EF708F}"/>
              </a:ext>
            </a:extLst>
          </p:cNvPr>
          <p:cNvSpPr txBox="1"/>
          <p:nvPr/>
        </p:nvSpPr>
        <p:spPr>
          <a:xfrm>
            <a:off x="5455599" y="6373782"/>
            <a:ext cx="1134362" cy="18158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372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ZA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Must Assign a Unique name to each employee. In case employees have the same name.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C1F4D3-45FA-4DFC-96CE-D78CD007A262}"/>
              </a:ext>
            </a:extLst>
          </p:cNvPr>
          <p:cNvSpPr txBox="1"/>
          <p:nvPr/>
        </p:nvSpPr>
        <p:spPr>
          <a:xfrm>
            <a:off x="5454902" y="8260195"/>
            <a:ext cx="1402401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ZA" sz="1400" dirty="0"/>
              <a:t>You must take a photo of the employee</a:t>
            </a:r>
            <a:r>
              <a:rPr lang="en-ZA" dirty="0"/>
              <a:t>.</a:t>
            </a:r>
            <a:endParaRPr kumimoji="0" lang="en-ZA" sz="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60C2D1B-5ABB-4C69-ADEA-A73058E637D2}"/>
              </a:ext>
            </a:extLst>
          </p:cNvPr>
          <p:cNvCxnSpPr>
            <a:cxnSpLocks/>
          </p:cNvCxnSpPr>
          <p:nvPr/>
        </p:nvCxnSpPr>
        <p:spPr>
          <a:xfrm>
            <a:off x="4152618" y="8708136"/>
            <a:ext cx="914400" cy="0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EAA8319-A965-4B49-9A06-2F645C1ABAD5}"/>
              </a:ext>
            </a:extLst>
          </p:cNvPr>
          <p:cNvCxnSpPr>
            <a:cxnSpLocks/>
          </p:cNvCxnSpPr>
          <p:nvPr/>
        </p:nvCxnSpPr>
        <p:spPr>
          <a:xfrm>
            <a:off x="4178984" y="9372600"/>
            <a:ext cx="914400" cy="0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CDA8DA9-909B-4912-B5A7-3544AB3D68D8}"/>
              </a:ext>
            </a:extLst>
          </p:cNvPr>
          <p:cNvSpPr txBox="1"/>
          <p:nvPr/>
        </p:nvSpPr>
        <p:spPr>
          <a:xfrm>
            <a:off x="5391918" y="8998857"/>
            <a:ext cx="1261724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372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ZA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Click save to confirm . Hand NFC card to employee</a:t>
            </a:r>
          </a:p>
        </p:txBody>
      </p:sp>
    </p:spTree>
    <p:extLst>
      <p:ext uri="{BB962C8B-B14F-4D97-AF65-F5344CB8AC3E}">
        <p14:creationId xmlns:p14="http://schemas.microsoft.com/office/powerpoint/2010/main" val="403378302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feld 13"/>
          <p:cNvSpPr txBox="1"/>
          <p:nvPr/>
        </p:nvSpPr>
        <p:spPr>
          <a:xfrm>
            <a:off x="1236070" y="2943570"/>
            <a:ext cx="167702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 b="1">
                <a:solidFill>
                  <a:srgbClr val="006A8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 lang="en-GB" dirty="0"/>
          </a:p>
        </p:txBody>
      </p:sp>
      <p:sp>
        <p:nvSpPr>
          <p:cNvPr id="123" name="Rechteck 3"/>
          <p:cNvSpPr/>
          <p:nvPr/>
        </p:nvSpPr>
        <p:spPr>
          <a:xfrm>
            <a:off x="787398" y="-1"/>
            <a:ext cx="4279620" cy="327386"/>
          </a:xfrm>
          <a:prstGeom prst="rect">
            <a:avLst/>
          </a:prstGeom>
          <a:solidFill>
            <a:srgbClr val="12B9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24" name="Textfeld 3"/>
          <p:cNvSpPr txBox="1"/>
          <p:nvPr/>
        </p:nvSpPr>
        <p:spPr>
          <a:xfrm>
            <a:off x="797780" y="701953"/>
            <a:ext cx="3549040" cy="29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300" b="1">
                <a:solidFill>
                  <a:srgbClr val="12B9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en-ZA" dirty="0"/>
              <a:t>Arriving </a:t>
            </a:r>
            <a:r>
              <a:rPr dirty="0"/>
              <a:t>//</a:t>
            </a:r>
          </a:p>
        </p:txBody>
      </p:sp>
      <p:sp>
        <p:nvSpPr>
          <p:cNvPr id="134" name="Rechteck 3"/>
          <p:cNvSpPr/>
          <p:nvPr/>
        </p:nvSpPr>
        <p:spPr>
          <a:xfrm>
            <a:off x="994" y="818955"/>
            <a:ext cx="496576" cy="78001"/>
          </a:xfrm>
          <a:prstGeom prst="rect">
            <a:avLst/>
          </a:prstGeom>
          <a:solidFill>
            <a:schemeClr val="accent3">
              <a:lumOff val="10616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5" name="Rechteck 3"/>
          <p:cNvSpPr/>
          <p:nvPr/>
        </p:nvSpPr>
        <p:spPr>
          <a:xfrm>
            <a:off x="495423" y="818955"/>
            <a:ext cx="78001" cy="78001"/>
          </a:xfrm>
          <a:prstGeom prst="rect">
            <a:avLst/>
          </a:prstGeom>
          <a:solidFill>
            <a:srgbClr val="12B9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A5E4E18-C278-4E6F-A594-0EC548B79536}"/>
              </a:ext>
            </a:extLst>
          </p:cNvPr>
          <p:cNvCxnSpPr>
            <a:cxnSpLocks/>
          </p:cNvCxnSpPr>
          <p:nvPr/>
        </p:nvCxnSpPr>
        <p:spPr>
          <a:xfrm>
            <a:off x="3741589" y="2628900"/>
            <a:ext cx="1210462" cy="0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A2A0774-3C46-42D0-B458-2C8068194E4A}"/>
              </a:ext>
            </a:extLst>
          </p:cNvPr>
          <p:cNvSpPr txBox="1"/>
          <p:nvPr/>
        </p:nvSpPr>
        <p:spPr>
          <a:xfrm>
            <a:off x="5317130" y="2420352"/>
            <a:ext cx="1549400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372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ZA" sz="1400" dirty="0"/>
              <a:t>When an employee arrives at work.</a:t>
            </a:r>
          </a:p>
          <a:p>
            <a:pPr marL="0" marR="0" indent="0" algn="l" defTabSz="4372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ZA" sz="1400" dirty="0"/>
              <a:t>Click on arriving / leaving.</a:t>
            </a:r>
            <a:endParaRPr kumimoji="0" lang="en-ZA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BF2A95-64E1-4993-9AB5-542C772E7E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80" y="1562101"/>
            <a:ext cx="3058776" cy="803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36622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hteck 3"/>
          <p:cNvSpPr/>
          <p:nvPr/>
        </p:nvSpPr>
        <p:spPr>
          <a:xfrm>
            <a:off x="787398" y="-1"/>
            <a:ext cx="4279620" cy="327386"/>
          </a:xfrm>
          <a:prstGeom prst="rect">
            <a:avLst/>
          </a:prstGeom>
          <a:solidFill>
            <a:srgbClr val="12B9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4" name="Textfeld 3"/>
          <p:cNvSpPr txBox="1"/>
          <p:nvPr/>
        </p:nvSpPr>
        <p:spPr>
          <a:xfrm>
            <a:off x="797780" y="701953"/>
            <a:ext cx="3549040" cy="29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300" b="1">
                <a:solidFill>
                  <a:srgbClr val="12B9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en-US" dirty="0"/>
              <a:t>arriving </a:t>
            </a:r>
            <a:r>
              <a:rPr dirty="0"/>
              <a:t>// </a:t>
            </a:r>
          </a:p>
        </p:txBody>
      </p:sp>
      <p:sp>
        <p:nvSpPr>
          <p:cNvPr id="125" name="TextBox 7"/>
          <p:cNvSpPr txBox="1"/>
          <p:nvPr/>
        </p:nvSpPr>
        <p:spPr>
          <a:xfrm>
            <a:off x="3526751" y="4232993"/>
            <a:ext cx="2496029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endParaRPr/>
          </a:p>
        </p:txBody>
      </p:sp>
      <p:sp>
        <p:nvSpPr>
          <p:cNvPr id="134" name="Rechteck 3"/>
          <p:cNvSpPr/>
          <p:nvPr/>
        </p:nvSpPr>
        <p:spPr>
          <a:xfrm>
            <a:off x="994" y="818955"/>
            <a:ext cx="496576" cy="78001"/>
          </a:xfrm>
          <a:prstGeom prst="rect">
            <a:avLst/>
          </a:prstGeom>
          <a:solidFill>
            <a:schemeClr val="accent3">
              <a:lumOff val="10616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5" name="Rechteck 3"/>
          <p:cNvSpPr/>
          <p:nvPr/>
        </p:nvSpPr>
        <p:spPr>
          <a:xfrm>
            <a:off x="495423" y="818955"/>
            <a:ext cx="78001" cy="78001"/>
          </a:xfrm>
          <a:prstGeom prst="rect">
            <a:avLst/>
          </a:prstGeom>
          <a:solidFill>
            <a:srgbClr val="12B9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3" name="Einloggen"/>
          <p:cNvSpPr txBox="1"/>
          <p:nvPr/>
        </p:nvSpPr>
        <p:spPr>
          <a:xfrm>
            <a:off x="910528" y="3789696"/>
            <a:ext cx="2287780" cy="253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ctr">
            <a:spAutoFit/>
          </a:bodyPr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r>
              <a:rPr lang="hr-HR" sz="1050" dirty="0"/>
              <a:t>Change store</a:t>
            </a:r>
            <a:endParaRPr sz="1050" dirty="0"/>
          </a:p>
        </p:txBody>
      </p:sp>
      <p:sp>
        <p:nvSpPr>
          <p:cNvPr id="49" name="Einloggen">
            <a:extLst>
              <a:ext uri="{FF2B5EF4-FFF2-40B4-BE49-F238E27FC236}">
                <a16:creationId xmlns:a16="http://schemas.microsoft.com/office/drawing/2014/main" id="{305F96BC-B6D4-DE41-A4B7-2B3554DCBA8C}"/>
              </a:ext>
            </a:extLst>
          </p:cNvPr>
          <p:cNvSpPr txBox="1"/>
          <p:nvPr/>
        </p:nvSpPr>
        <p:spPr>
          <a:xfrm>
            <a:off x="901374" y="4354293"/>
            <a:ext cx="2298347" cy="253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ctr">
            <a:spAutoFit/>
          </a:bodyPr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r>
              <a:rPr lang="hr-HR" sz="1050" dirty="0"/>
              <a:t>Current issues</a:t>
            </a:r>
            <a:endParaRPr sz="105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7FC1DD2-96C6-4E6E-8A80-2856B36E5ED7}"/>
              </a:ext>
            </a:extLst>
          </p:cNvPr>
          <p:cNvCxnSpPr>
            <a:cxnSpLocks/>
          </p:cNvCxnSpPr>
          <p:nvPr/>
        </p:nvCxnSpPr>
        <p:spPr>
          <a:xfrm>
            <a:off x="4346820" y="3916653"/>
            <a:ext cx="746564" cy="0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3334895-EA13-43FE-A648-29FDCDC646D2}"/>
              </a:ext>
            </a:extLst>
          </p:cNvPr>
          <p:cNvSpPr txBox="1"/>
          <p:nvPr/>
        </p:nvSpPr>
        <p:spPr>
          <a:xfrm>
            <a:off x="5455598" y="3116435"/>
            <a:ext cx="1134363" cy="16004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372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ZA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Once you have Clicked on arriving / leaving</a:t>
            </a:r>
          </a:p>
          <a:p>
            <a:pPr marL="0" marR="0" indent="0" algn="l" defTabSz="4372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ZA" sz="1400" dirty="0"/>
              <a:t>Now scan employees  NFC card</a:t>
            </a:r>
            <a:endParaRPr kumimoji="0" lang="en-ZA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C284E5-87E7-4747-A191-04B5331361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39" y="1368909"/>
            <a:ext cx="4257674" cy="756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892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372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372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372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372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TDS Escalations v.2[11129]</Template>
  <TotalTime>238</TotalTime>
  <Words>866</Words>
  <Application>Microsoft Office PowerPoint</Application>
  <PresentationFormat>A4 Paper (210x297 mm)</PresentationFormat>
  <Paragraphs>167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carden elmira</dc:creator>
  <cp:lastModifiedBy>Mike</cp:lastModifiedBy>
  <cp:revision>26</cp:revision>
  <dcterms:created xsi:type="dcterms:W3CDTF">2018-07-30T14:47:31Z</dcterms:created>
  <dcterms:modified xsi:type="dcterms:W3CDTF">2018-08-01T08:28:02Z</dcterms:modified>
</cp:coreProperties>
</file>